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3" r:id="rId1"/>
  </p:sldMasterIdLst>
  <p:notesMasterIdLst>
    <p:notesMasterId r:id="rId17"/>
  </p:notesMasterIdLst>
  <p:sldIdLst>
    <p:sldId id="258" r:id="rId2"/>
    <p:sldId id="287" r:id="rId3"/>
    <p:sldId id="288" r:id="rId4"/>
    <p:sldId id="320" r:id="rId5"/>
    <p:sldId id="321" r:id="rId6"/>
    <p:sldId id="312" r:id="rId7"/>
    <p:sldId id="313" r:id="rId8"/>
    <p:sldId id="291" r:id="rId9"/>
    <p:sldId id="315" r:id="rId10"/>
    <p:sldId id="289" r:id="rId11"/>
    <p:sldId id="317" r:id="rId12"/>
    <p:sldId id="295" r:id="rId13"/>
    <p:sldId id="322" r:id="rId14"/>
    <p:sldId id="323" r:id="rId15"/>
    <p:sldId id="277" r:id="rId16"/>
  </p:sldIdLst>
  <p:sldSz cx="9144000" cy="5143500" type="screen16x9"/>
  <p:notesSz cx="6858000" cy="9144000"/>
  <p:defaultTextStyle>
    <a:defPPr>
      <a:defRPr lang="fr-FR"/>
    </a:defPPr>
    <a:lvl1pPr marL="0" algn="l" defTabSz="611822" rtl="0" eaLnBrk="1" latinLnBrk="0" hangingPunct="1">
      <a:defRPr sz="1204" kern="1200">
        <a:solidFill>
          <a:schemeClr val="tx1"/>
        </a:solidFill>
        <a:latin typeface="+mn-lt"/>
        <a:ea typeface="+mn-ea"/>
        <a:cs typeface="+mn-cs"/>
      </a:defRPr>
    </a:lvl1pPr>
    <a:lvl2pPr marL="305911" algn="l" defTabSz="611822" rtl="0" eaLnBrk="1" latinLnBrk="0" hangingPunct="1">
      <a:defRPr sz="1204" kern="1200">
        <a:solidFill>
          <a:schemeClr val="tx1"/>
        </a:solidFill>
        <a:latin typeface="+mn-lt"/>
        <a:ea typeface="+mn-ea"/>
        <a:cs typeface="+mn-cs"/>
      </a:defRPr>
    </a:lvl2pPr>
    <a:lvl3pPr marL="611822" algn="l" defTabSz="611822" rtl="0" eaLnBrk="1" latinLnBrk="0" hangingPunct="1">
      <a:defRPr sz="1204" kern="1200">
        <a:solidFill>
          <a:schemeClr val="tx1"/>
        </a:solidFill>
        <a:latin typeface="+mn-lt"/>
        <a:ea typeface="+mn-ea"/>
        <a:cs typeface="+mn-cs"/>
      </a:defRPr>
    </a:lvl3pPr>
    <a:lvl4pPr marL="917734" algn="l" defTabSz="611822" rtl="0" eaLnBrk="1" latinLnBrk="0" hangingPunct="1">
      <a:defRPr sz="1204" kern="1200">
        <a:solidFill>
          <a:schemeClr val="tx1"/>
        </a:solidFill>
        <a:latin typeface="+mn-lt"/>
        <a:ea typeface="+mn-ea"/>
        <a:cs typeface="+mn-cs"/>
      </a:defRPr>
    </a:lvl4pPr>
    <a:lvl5pPr marL="1223645" algn="l" defTabSz="611822" rtl="0" eaLnBrk="1" latinLnBrk="0" hangingPunct="1">
      <a:defRPr sz="1204" kern="1200">
        <a:solidFill>
          <a:schemeClr val="tx1"/>
        </a:solidFill>
        <a:latin typeface="+mn-lt"/>
        <a:ea typeface="+mn-ea"/>
        <a:cs typeface="+mn-cs"/>
      </a:defRPr>
    </a:lvl5pPr>
    <a:lvl6pPr marL="1529557" algn="l" defTabSz="611822" rtl="0" eaLnBrk="1" latinLnBrk="0" hangingPunct="1">
      <a:defRPr sz="1204" kern="1200">
        <a:solidFill>
          <a:schemeClr val="tx1"/>
        </a:solidFill>
        <a:latin typeface="+mn-lt"/>
        <a:ea typeface="+mn-ea"/>
        <a:cs typeface="+mn-cs"/>
      </a:defRPr>
    </a:lvl6pPr>
    <a:lvl7pPr marL="1835468" algn="l" defTabSz="611822" rtl="0" eaLnBrk="1" latinLnBrk="0" hangingPunct="1">
      <a:defRPr sz="1204" kern="1200">
        <a:solidFill>
          <a:schemeClr val="tx1"/>
        </a:solidFill>
        <a:latin typeface="+mn-lt"/>
        <a:ea typeface="+mn-ea"/>
        <a:cs typeface="+mn-cs"/>
      </a:defRPr>
    </a:lvl7pPr>
    <a:lvl8pPr marL="2141380" algn="l" defTabSz="611822" rtl="0" eaLnBrk="1" latinLnBrk="0" hangingPunct="1">
      <a:defRPr sz="1204" kern="1200">
        <a:solidFill>
          <a:schemeClr val="tx1"/>
        </a:solidFill>
        <a:latin typeface="+mn-lt"/>
        <a:ea typeface="+mn-ea"/>
        <a:cs typeface="+mn-cs"/>
      </a:defRPr>
    </a:lvl8pPr>
    <a:lvl9pPr marL="2447291" algn="l" defTabSz="611822" rtl="0" eaLnBrk="1" latinLnBrk="0" hangingPunct="1">
      <a:defRPr sz="120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llard Mathieu" initials="GM" lastIdx="1" clrIdx="0">
    <p:extLst>
      <p:ext uri="{19B8F6BF-5375-455C-9EA6-DF929625EA0E}">
        <p15:presenceInfo xmlns:p15="http://schemas.microsoft.com/office/powerpoint/2012/main" userId="Gallard Mathie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A18"/>
    <a:srgbClr val="E68801"/>
    <a:srgbClr val="8A8A8B"/>
    <a:srgbClr val="D6D4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68" autoAdjust="0"/>
    <p:restoredTop sz="86975" autoAdjust="0"/>
  </p:normalViewPr>
  <p:slideViewPr>
    <p:cSldViewPr snapToGrid="0" snapToObjects="1">
      <p:cViewPr varScale="1">
        <p:scale>
          <a:sx n="95" d="100"/>
          <a:sy n="95" d="100"/>
        </p:scale>
        <p:origin x="1306" y="6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95BC2E-BBF5-4ECD-A3FA-3A115095D596}" type="doc">
      <dgm:prSet loTypeId="urn:microsoft.com/office/officeart/2005/8/layout/process4" loCatId="list" qsTypeId="urn:microsoft.com/office/officeart/2005/8/quickstyle/simple1" qsCatId="simple" csTypeId="urn:microsoft.com/office/officeart/2005/8/colors/accent2_2" csCatId="accent2" phldr="1"/>
      <dgm:spPr/>
      <dgm:t>
        <a:bodyPr/>
        <a:lstStyle/>
        <a:p>
          <a:endParaRPr lang="fr-FR"/>
        </a:p>
      </dgm:t>
    </dgm:pt>
    <dgm:pt modelId="{5D67B2DD-C718-43FA-8CE9-FA00E89E0800}">
      <dgm:prSet phldrT="[Texte]" custT="1"/>
      <dgm:spPr/>
      <dgm:t>
        <a:bodyPr/>
        <a:lstStyle/>
        <a:p>
          <a:r>
            <a:rPr lang="fr-FR" sz="2000" dirty="0"/>
            <a:t>Phase Socle</a:t>
          </a:r>
        </a:p>
      </dgm:t>
    </dgm:pt>
    <dgm:pt modelId="{C5FB4B7D-D2CF-4668-9448-4218CD76E39B}" type="parTrans" cxnId="{4FE87A0E-1F75-41D4-9E8D-B4200A651E32}">
      <dgm:prSet/>
      <dgm:spPr/>
      <dgm:t>
        <a:bodyPr/>
        <a:lstStyle/>
        <a:p>
          <a:endParaRPr lang="fr-FR" sz="2400"/>
        </a:p>
      </dgm:t>
    </dgm:pt>
    <dgm:pt modelId="{1A290CD6-1721-45EE-9B96-BF2C10B4E86B}" type="sibTrans" cxnId="{4FE87A0E-1F75-41D4-9E8D-B4200A651E32}">
      <dgm:prSet/>
      <dgm:spPr/>
      <dgm:t>
        <a:bodyPr/>
        <a:lstStyle/>
        <a:p>
          <a:endParaRPr lang="fr-FR" sz="2400"/>
        </a:p>
      </dgm:t>
    </dgm:pt>
    <dgm:pt modelId="{6D2D81C3-A174-478E-968C-9052AFACB26A}">
      <dgm:prSet phldrT="[Texte]" custT="1"/>
      <dgm:spPr/>
      <dgm:t>
        <a:bodyPr/>
        <a:lstStyle/>
        <a:p>
          <a:r>
            <a:rPr lang="fr-FR" sz="1600" dirty="0"/>
            <a:t>Durée : 2 ans</a:t>
          </a:r>
        </a:p>
      </dgm:t>
    </dgm:pt>
    <dgm:pt modelId="{6DF8CAD4-CDD0-4915-B621-79DDFAF77491}" type="parTrans" cxnId="{35636F5B-93C4-48D6-A353-F4EFB72732B3}">
      <dgm:prSet/>
      <dgm:spPr/>
      <dgm:t>
        <a:bodyPr/>
        <a:lstStyle/>
        <a:p>
          <a:endParaRPr lang="fr-FR" sz="2400"/>
        </a:p>
      </dgm:t>
    </dgm:pt>
    <dgm:pt modelId="{71456603-E07A-4E3B-A2A4-E98AC4D5A17F}" type="sibTrans" cxnId="{35636F5B-93C4-48D6-A353-F4EFB72732B3}">
      <dgm:prSet/>
      <dgm:spPr/>
      <dgm:t>
        <a:bodyPr/>
        <a:lstStyle/>
        <a:p>
          <a:endParaRPr lang="fr-FR" sz="2400"/>
        </a:p>
      </dgm:t>
    </dgm:pt>
    <dgm:pt modelId="{7BAE373D-8102-49C4-8BA8-E68EEFFDC04F}">
      <dgm:prSet phldrT="[Texte]" custT="1"/>
      <dgm:spPr/>
      <dgm:t>
        <a:bodyPr/>
        <a:lstStyle/>
        <a:p>
          <a:r>
            <a:rPr lang="fr-FR" sz="2000" dirty="0"/>
            <a:t>Phase d’approfondissement</a:t>
          </a:r>
        </a:p>
      </dgm:t>
    </dgm:pt>
    <dgm:pt modelId="{266D6779-0956-4868-810D-AB7EC2769BD2}" type="parTrans" cxnId="{86DB2FC3-D059-41AC-85B8-5B3AEC50B78E}">
      <dgm:prSet/>
      <dgm:spPr/>
      <dgm:t>
        <a:bodyPr/>
        <a:lstStyle/>
        <a:p>
          <a:endParaRPr lang="fr-FR" sz="2400"/>
        </a:p>
      </dgm:t>
    </dgm:pt>
    <dgm:pt modelId="{7A19293B-9DBA-4B03-AB50-B2C76BE0716E}" type="sibTrans" cxnId="{86DB2FC3-D059-41AC-85B8-5B3AEC50B78E}">
      <dgm:prSet/>
      <dgm:spPr/>
      <dgm:t>
        <a:bodyPr/>
        <a:lstStyle/>
        <a:p>
          <a:endParaRPr lang="fr-FR" sz="2400"/>
        </a:p>
      </dgm:t>
    </dgm:pt>
    <dgm:pt modelId="{C5F6CDE5-D622-4E68-B9B3-BFDF1F5145DD}">
      <dgm:prSet phldrT="[Texte]" custT="1"/>
      <dgm:spPr/>
      <dgm:t>
        <a:bodyPr/>
        <a:lstStyle/>
        <a:p>
          <a:r>
            <a:rPr lang="fr-FR" sz="1600" dirty="0"/>
            <a:t>Durée : 1 an pour PHG et DSPS, 2 ans pour RPH </a:t>
          </a:r>
        </a:p>
      </dgm:t>
    </dgm:pt>
    <dgm:pt modelId="{7D424F9E-26E5-43D9-AADA-E2F3E08CAEC5}" type="parTrans" cxnId="{B006DBA8-3B16-443F-9977-56FA3AA45F0D}">
      <dgm:prSet/>
      <dgm:spPr/>
      <dgm:t>
        <a:bodyPr/>
        <a:lstStyle/>
        <a:p>
          <a:endParaRPr lang="fr-FR" sz="2400"/>
        </a:p>
      </dgm:t>
    </dgm:pt>
    <dgm:pt modelId="{F05EAB03-673A-423A-A2FB-88B9709D86B3}" type="sibTrans" cxnId="{B006DBA8-3B16-443F-9977-56FA3AA45F0D}">
      <dgm:prSet/>
      <dgm:spPr/>
      <dgm:t>
        <a:bodyPr/>
        <a:lstStyle/>
        <a:p>
          <a:endParaRPr lang="fr-FR" sz="2400"/>
        </a:p>
      </dgm:t>
    </dgm:pt>
    <dgm:pt modelId="{ED946436-624E-40CB-A663-564CCCCD681E}">
      <dgm:prSet phldrT="[Texte]" custT="1"/>
      <dgm:spPr/>
      <dgm:t>
        <a:bodyPr/>
        <a:lstStyle/>
        <a:p>
          <a:r>
            <a:rPr lang="fr-FR" sz="2000" dirty="0"/>
            <a:t>Phase de consolidation</a:t>
          </a:r>
        </a:p>
      </dgm:t>
    </dgm:pt>
    <dgm:pt modelId="{93975E36-B0FC-4540-A3F9-5A411A51CCD7}" type="parTrans" cxnId="{1A19AACC-12C7-4420-B710-2463F4195B7D}">
      <dgm:prSet/>
      <dgm:spPr/>
      <dgm:t>
        <a:bodyPr/>
        <a:lstStyle/>
        <a:p>
          <a:endParaRPr lang="fr-FR" sz="2400"/>
        </a:p>
      </dgm:t>
    </dgm:pt>
    <dgm:pt modelId="{C26A17F0-F7A5-48F5-A262-53E6D0BF8E84}" type="sibTrans" cxnId="{1A19AACC-12C7-4420-B710-2463F4195B7D}">
      <dgm:prSet/>
      <dgm:spPr/>
      <dgm:t>
        <a:bodyPr/>
        <a:lstStyle/>
        <a:p>
          <a:endParaRPr lang="fr-FR" sz="2400"/>
        </a:p>
      </dgm:t>
    </dgm:pt>
    <dgm:pt modelId="{9E2B36D5-182A-4EF8-B5EC-31DA9FDCEDE1}">
      <dgm:prSet phldrT="[Texte]" custT="1"/>
      <dgm:spPr/>
      <dgm:t>
        <a:bodyPr/>
        <a:lstStyle/>
        <a:p>
          <a:r>
            <a:rPr lang="fr-FR" sz="1600" dirty="0"/>
            <a:t>Durée : 1 an</a:t>
          </a:r>
        </a:p>
      </dgm:t>
    </dgm:pt>
    <dgm:pt modelId="{1FB18C32-175A-4629-B211-0778E504E22A}" type="parTrans" cxnId="{F3324AFB-A92F-4778-8BC2-B2E18AF1326B}">
      <dgm:prSet/>
      <dgm:spPr/>
      <dgm:t>
        <a:bodyPr/>
        <a:lstStyle/>
        <a:p>
          <a:endParaRPr lang="fr-FR" sz="2400"/>
        </a:p>
      </dgm:t>
    </dgm:pt>
    <dgm:pt modelId="{55AD5ADE-C381-4E01-8A89-7C84C5EBAD89}" type="sibTrans" cxnId="{F3324AFB-A92F-4778-8BC2-B2E18AF1326B}">
      <dgm:prSet/>
      <dgm:spPr/>
      <dgm:t>
        <a:bodyPr/>
        <a:lstStyle/>
        <a:p>
          <a:endParaRPr lang="fr-FR" sz="2400"/>
        </a:p>
      </dgm:t>
    </dgm:pt>
    <dgm:pt modelId="{9A4E6DEB-B92A-4AA5-B2DF-BCF1460AFD52}" type="pres">
      <dgm:prSet presAssocID="{5D95BC2E-BBF5-4ECD-A3FA-3A115095D596}" presName="Name0" presStyleCnt="0">
        <dgm:presLayoutVars>
          <dgm:dir/>
          <dgm:animLvl val="lvl"/>
          <dgm:resizeHandles val="exact"/>
        </dgm:presLayoutVars>
      </dgm:prSet>
      <dgm:spPr/>
      <dgm:t>
        <a:bodyPr/>
        <a:lstStyle/>
        <a:p>
          <a:endParaRPr lang="en-US"/>
        </a:p>
      </dgm:t>
    </dgm:pt>
    <dgm:pt modelId="{0EFD7681-91BF-4F8C-AA36-70D358ACCB0A}" type="pres">
      <dgm:prSet presAssocID="{ED946436-624E-40CB-A663-564CCCCD681E}" presName="boxAndChildren" presStyleCnt="0"/>
      <dgm:spPr/>
    </dgm:pt>
    <dgm:pt modelId="{0C247324-DF1A-4FA9-ABE6-B7F376BCF7B5}" type="pres">
      <dgm:prSet presAssocID="{ED946436-624E-40CB-A663-564CCCCD681E}" presName="parentTextBox" presStyleLbl="node1" presStyleIdx="0" presStyleCnt="3"/>
      <dgm:spPr/>
      <dgm:t>
        <a:bodyPr/>
        <a:lstStyle/>
        <a:p>
          <a:endParaRPr lang="en-US"/>
        </a:p>
      </dgm:t>
    </dgm:pt>
    <dgm:pt modelId="{6FF4E093-E1C6-4322-AC4A-50927E415A5F}" type="pres">
      <dgm:prSet presAssocID="{ED946436-624E-40CB-A663-564CCCCD681E}" presName="entireBox" presStyleLbl="node1" presStyleIdx="0" presStyleCnt="3"/>
      <dgm:spPr/>
      <dgm:t>
        <a:bodyPr/>
        <a:lstStyle/>
        <a:p>
          <a:endParaRPr lang="en-US"/>
        </a:p>
      </dgm:t>
    </dgm:pt>
    <dgm:pt modelId="{17D1F140-07BE-4576-BC18-1DBBC2556853}" type="pres">
      <dgm:prSet presAssocID="{ED946436-624E-40CB-A663-564CCCCD681E}" presName="descendantBox" presStyleCnt="0"/>
      <dgm:spPr/>
    </dgm:pt>
    <dgm:pt modelId="{79AA11D4-8FCF-45D0-A947-FE17F343378C}" type="pres">
      <dgm:prSet presAssocID="{9E2B36D5-182A-4EF8-B5EC-31DA9FDCEDE1}" presName="childTextBox" presStyleLbl="fgAccFollowNode1" presStyleIdx="0" presStyleCnt="3">
        <dgm:presLayoutVars>
          <dgm:bulletEnabled val="1"/>
        </dgm:presLayoutVars>
      </dgm:prSet>
      <dgm:spPr/>
      <dgm:t>
        <a:bodyPr/>
        <a:lstStyle/>
        <a:p>
          <a:endParaRPr lang="en-US"/>
        </a:p>
      </dgm:t>
    </dgm:pt>
    <dgm:pt modelId="{D462B5CF-F5F1-425A-A901-932F29C1B9FF}" type="pres">
      <dgm:prSet presAssocID="{7A19293B-9DBA-4B03-AB50-B2C76BE0716E}" presName="sp" presStyleCnt="0"/>
      <dgm:spPr/>
    </dgm:pt>
    <dgm:pt modelId="{A697ACD6-A2D2-4AB3-A4F7-A3D4813DCECF}" type="pres">
      <dgm:prSet presAssocID="{7BAE373D-8102-49C4-8BA8-E68EEFFDC04F}" presName="arrowAndChildren" presStyleCnt="0"/>
      <dgm:spPr/>
    </dgm:pt>
    <dgm:pt modelId="{DEF913B2-7F02-4040-89DA-40ACB4417968}" type="pres">
      <dgm:prSet presAssocID="{7BAE373D-8102-49C4-8BA8-E68EEFFDC04F}" presName="parentTextArrow" presStyleLbl="node1" presStyleIdx="0" presStyleCnt="3"/>
      <dgm:spPr/>
      <dgm:t>
        <a:bodyPr/>
        <a:lstStyle/>
        <a:p>
          <a:endParaRPr lang="en-US"/>
        </a:p>
      </dgm:t>
    </dgm:pt>
    <dgm:pt modelId="{7685873A-41B6-4340-87EE-54CF59A94187}" type="pres">
      <dgm:prSet presAssocID="{7BAE373D-8102-49C4-8BA8-E68EEFFDC04F}" presName="arrow" presStyleLbl="node1" presStyleIdx="1" presStyleCnt="3"/>
      <dgm:spPr/>
      <dgm:t>
        <a:bodyPr/>
        <a:lstStyle/>
        <a:p>
          <a:endParaRPr lang="en-US"/>
        </a:p>
      </dgm:t>
    </dgm:pt>
    <dgm:pt modelId="{EF806BA0-9F96-4972-B528-D894723BBC1C}" type="pres">
      <dgm:prSet presAssocID="{7BAE373D-8102-49C4-8BA8-E68EEFFDC04F}" presName="descendantArrow" presStyleCnt="0"/>
      <dgm:spPr/>
    </dgm:pt>
    <dgm:pt modelId="{13835366-2A75-4A22-B578-051656A2ED11}" type="pres">
      <dgm:prSet presAssocID="{C5F6CDE5-D622-4E68-B9B3-BFDF1F5145DD}" presName="childTextArrow" presStyleLbl="fgAccFollowNode1" presStyleIdx="1" presStyleCnt="3">
        <dgm:presLayoutVars>
          <dgm:bulletEnabled val="1"/>
        </dgm:presLayoutVars>
      </dgm:prSet>
      <dgm:spPr/>
      <dgm:t>
        <a:bodyPr/>
        <a:lstStyle/>
        <a:p>
          <a:endParaRPr lang="en-US"/>
        </a:p>
      </dgm:t>
    </dgm:pt>
    <dgm:pt modelId="{AEE43DCC-513C-43E7-9E06-B2331E5ABC5E}" type="pres">
      <dgm:prSet presAssocID="{1A290CD6-1721-45EE-9B96-BF2C10B4E86B}" presName="sp" presStyleCnt="0"/>
      <dgm:spPr/>
    </dgm:pt>
    <dgm:pt modelId="{FC7B49A8-8F9E-4C01-8838-82D768523B16}" type="pres">
      <dgm:prSet presAssocID="{5D67B2DD-C718-43FA-8CE9-FA00E89E0800}" presName="arrowAndChildren" presStyleCnt="0"/>
      <dgm:spPr/>
    </dgm:pt>
    <dgm:pt modelId="{ADB8997E-AE38-4DFC-88E4-A045CD333289}" type="pres">
      <dgm:prSet presAssocID="{5D67B2DD-C718-43FA-8CE9-FA00E89E0800}" presName="parentTextArrow" presStyleLbl="node1" presStyleIdx="1" presStyleCnt="3"/>
      <dgm:spPr/>
      <dgm:t>
        <a:bodyPr/>
        <a:lstStyle/>
        <a:p>
          <a:endParaRPr lang="en-US"/>
        </a:p>
      </dgm:t>
    </dgm:pt>
    <dgm:pt modelId="{C71E7FE3-C315-4A96-BEBA-BF910BD17C56}" type="pres">
      <dgm:prSet presAssocID="{5D67B2DD-C718-43FA-8CE9-FA00E89E0800}" presName="arrow" presStyleLbl="node1" presStyleIdx="2" presStyleCnt="3"/>
      <dgm:spPr/>
      <dgm:t>
        <a:bodyPr/>
        <a:lstStyle/>
        <a:p>
          <a:endParaRPr lang="en-US"/>
        </a:p>
      </dgm:t>
    </dgm:pt>
    <dgm:pt modelId="{CC9160F2-31AE-4610-AEBF-D4253981B9C5}" type="pres">
      <dgm:prSet presAssocID="{5D67B2DD-C718-43FA-8CE9-FA00E89E0800}" presName="descendantArrow" presStyleCnt="0"/>
      <dgm:spPr/>
    </dgm:pt>
    <dgm:pt modelId="{0082CEF6-D7F1-43FF-A0F7-C26D667880CD}" type="pres">
      <dgm:prSet presAssocID="{6D2D81C3-A174-478E-968C-9052AFACB26A}" presName="childTextArrow" presStyleLbl="fgAccFollowNode1" presStyleIdx="2" presStyleCnt="3">
        <dgm:presLayoutVars>
          <dgm:bulletEnabled val="1"/>
        </dgm:presLayoutVars>
      </dgm:prSet>
      <dgm:spPr/>
      <dgm:t>
        <a:bodyPr/>
        <a:lstStyle/>
        <a:p>
          <a:endParaRPr lang="en-US"/>
        </a:p>
      </dgm:t>
    </dgm:pt>
  </dgm:ptLst>
  <dgm:cxnLst>
    <dgm:cxn modelId="{C7C4B58B-021D-054F-B986-CDF65B3196B3}" type="presOf" srcId="{5D67B2DD-C718-43FA-8CE9-FA00E89E0800}" destId="{C71E7FE3-C315-4A96-BEBA-BF910BD17C56}" srcOrd="1" destOrd="0" presId="urn:microsoft.com/office/officeart/2005/8/layout/process4"/>
    <dgm:cxn modelId="{45D4CEFB-E801-964F-A6DC-65D2D02B9214}" type="presOf" srcId="{9E2B36D5-182A-4EF8-B5EC-31DA9FDCEDE1}" destId="{79AA11D4-8FCF-45D0-A947-FE17F343378C}" srcOrd="0" destOrd="0" presId="urn:microsoft.com/office/officeart/2005/8/layout/process4"/>
    <dgm:cxn modelId="{35636F5B-93C4-48D6-A353-F4EFB72732B3}" srcId="{5D67B2DD-C718-43FA-8CE9-FA00E89E0800}" destId="{6D2D81C3-A174-478E-968C-9052AFACB26A}" srcOrd="0" destOrd="0" parTransId="{6DF8CAD4-CDD0-4915-B621-79DDFAF77491}" sibTransId="{71456603-E07A-4E3B-A2A4-E98AC4D5A17F}"/>
    <dgm:cxn modelId="{1A19AACC-12C7-4420-B710-2463F4195B7D}" srcId="{5D95BC2E-BBF5-4ECD-A3FA-3A115095D596}" destId="{ED946436-624E-40CB-A663-564CCCCD681E}" srcOrd="2" destOrd="0" parTransId="{93975E36-B0FC-4540-A3F9-5A411A51CCD7}" sibTransId="{C26A17F0-F7A5-48F5-A262-53E6D0BF8E84}"/>
    <dgm:cxn modelId="{81181A65-E1E4-824D-84CB-FC38D72E4ABD}" type="presOf" srcId="{5D95BC2E-BBF5-4ECD-A3FA-3A115095D596}" destId="{9A4E6DEB-B92A-4AA5-B2DF-BCF1460AFD52}" srcOrd="0" destOrd="0" presId="urn:microsoft.com/office/officeart/2005/8/layout/process4"/>
    <dgm:cxn modelId="{049CBE6D-5201-8C4B-BFEE-64BC1A797481}" type="presOf" srcId="{C5F6CDE5-D622-4E68-B9B3-BFDF1F5145DD}" destId="{13835366-2A75-4A22-B578-051656A2ED11}" srcOrd="0" destOrd="0" presId="urn:microsoft.com/office/officeart/2005/8/layout/process4"/>
    <dgm:cxn modelId="{58BCEBE6-6022-3F49-8BFD-A3F20695C25A}" type="presOf" srcId="{ED946436-624E-40CB-A663-564CCCCD681E}" destId="{0C247324-DF1A-4FA9-ABE6-B7F376BCF7B5}" srcOrd="0" destOrd="0" presId="urn:microsoft.com/office/officeart/2005/8/layout/process4"/>
    <dgm:cxn modelId="{4FE87A0E-1F75-41D4-9E8D-B4200A651E32}" srcId="{5D95BC2E-BBF5-4ECD-A3FA-3A115095D596}" destId="{5D67B2DD-C718-43FA-8CE9-FA00E89E0800}" srcOrd="0" destOrd="0" parTransId="{C5FB4B7D-D2CF-4668-9448-4218CD76E39B}" sibTransId="{1A290CD6-1721-45EE-9B96-BF2C10B4E86B}"/>
    <dgm:cxn modelId="{B006DBA8-3B16-443F-9977-56FA3AA45F0D}" srcId="{7BAE373D-8102-49C4-8BA8-E68EEFFDC04F}" destId="{C5F6CDE5-D622-4E68-B9B3-BFDF1F5145DD}" srcOrd="0" destOrd="0" parTransId="{7D424F9E-26E5-43D9-AADA-E2F3E08CAEC5}" sibTransId="{F05EAB03-673A-423A-A2FB-88B9709D86B3}"/>
    <dgm:cxn modelId="{239FAD90-C55F-A84E-A0D6-B7333977AFCD}" type="presOf" srcId="{ED946436-624E-40CB-A663-564CCCCD681E}" destId="{6FF4E093-E1C6-4322-AC4A-50927E415A5F}" srcOrd="1" destOrd="0" presId="urn:microsoft.com/office/officeart/2005/8/layout/process4"/>
    <dgm:cxn modelId="{A5D4DA9F-B894-AC45-B051-E7BF6DD58D1B}" type="presOf" srcId="{6D2D81C3-A174-478E-968C-9052AFACB26A}" destId="{0082CEF6-D7F1-43FF-A0F7-C26D667880CD}" srcOrd="0" destOrd="0" presId="urn:microsoft.com/office/officeart/2005/8/layout/process4"/>
    <dgm:cxn modelId="{C5ADF1BD-3D8B-E54C-9DEF-50EC4625B725}" type="presOf" srcId="{7BAE373D-8102-49C4-8BA8-E68EEFFDC04F}" destId="{DEF913B2-7F02-4040-89DA-40ACB4417968}" srcOrd="0" destOrd="0" presId="urn:microsoft.com/office/officeart/2005/8/layout/process4"/>
    <dgm:cxn modelId="{4E3118CC-DF90-4441-AEEB-5F383B9348E8}" type="presOf" srcId="{7BAE373D-8102-49C4-8BA8-E68EEFFDC04F}" destId="{7685873A-41B6-4340-87EE-54CF59A94187}" srcOrd="1" destOrd="0" presId="urn:microsoft.com/office/officeart/2005/8/layout/process4"/>
    <dgm:cxn modelId="{86DB2FC3-D059-41AC-85B8-5B3AEC50B78E}" srcId="{5D95BC2E-BBF5-4ECD-A3FA-3A115095D596}" destId="{7BAE373D-8102-49C4-8BA8-E68EEFFDC04F}" srcOrd="1" destOrd="0" parTransId="{266D6779-0956-4868-810D-AB7EC2769BD2}" sibTransId="{7A19293B-9DBA-4B03-AB50-B2C76BE0716E}"/>
    <dgm:cxn modelId="{F3324AFB-A92F-4778-8BC2-B2E18AF1326B}" srcId="{ED946436-624E-40CB-A663-564CCCCD681E}" destId="{9E2B36D5-182A-4EF8-B5EC-31DA9FDCEDE1}" srcOrd="0" destOrd="0" parTransId="{1FB18C32-175A-4629-B211-0778E504E22A}" sibTransId="{55AD5ADE-C381-4E01-8A89-7C84C5EBAD89}"/>
    <dgm:cxn modelId="{FB11F9C5-9FD3-FC4A-890E-B5E45D022EFC}" type="presOf" srcId="{5D67B2DD-C718-43FA-8CE9-FA00E89E0800}" destId="{ADB8997E-AE38-4DFC-88E4-A045CD333289}" srcOrd="0" destOrd="0" presId="urn:microsoft.com/office/officeart/2005/8/layout/process4"/>
    <dgm:cxn modelId="{2B19A795-48E4-C341-A4E4-CA669740952D}" type="presParOf" srcId="{9A4E6DEB-B92A-4AA5-B2DF-BCF1460AFD52}" destId="{0EFD7681-91BF-4F8C-AA36-70D358ACCB0A}" srcOrd="0" destOrd="0" presId="urn:microsoft.com/office/officeart/2005/8/layout/process4"/>
    <dgm:cxn modelId="{399893DB-3C66-6648-9817-A2ABBEB05607}" type="presParOf" srcId="{0EFD7681-91BF-4F8C-AA36-70D358ACCB0A}" destId="{0C247324-DF1A-4FA9-ABE6-B7F376BCF7B5}" srcOrd="0" destOrd="0" presId="urn:microsoft.com/office/officeart/2005/8/layout/process4"/>
    <dgm:cxn modelId="{FB288E75-6B90-7B49-A23F-B6C61E0420EB}" type="presParOf" srcId="{0EFD7681-91BF-4F8C-AA36-70D358ACCB0A}" destId="{6FF4E093-E1C6-4322-AC4A-50927E415A5F}" srcOrd="1" destOrd="0" presId="urn:microsoft.com/office/officeart/2005/8/layout/process4"/>
    <dgm:cxn modelId="{1B129418-5058-DE46-9974-102EF449F4DA}" type="presParOf" srcId="{0EFD7681-91BF-4F8C-AA36-70D358ACCB0A}" destId="{17D1F140-07BE-4576-BC18-1DBBC2556853}" srcOrd="2" destOrd="0" presId="urn:microsoft.com/office/officeart/2005/8/layout/process4"/>
    <dgm:cxn modelId="{3A6A7C80-C882-7B4D-8F23-DCE745E6316F}" type="presParOf" srcId="{17D1F140-07BE-4576-BC18-1DBBC2556853}" destId="{79AA11D4-8FCF-45D0-A947-FE17F343378C}" srcOrd="0" destOrd="0" presId="urn:microsoft.com/office/officeart/2005/8/layout/process4"/>
    <dgm:cxn modelId="{A7183A19-FA0D-E34A-8826-8CEAC3B30A03}" type="presParOf" srcId="{9A4E6DEB-B92A-4AA5-B2DF-BCF1460AFD52}" destId="{D462B5CF-F5F1-425A-A901-932F29C1B9FF}" srcOrd="1" destOrd="0" presId="urn:microsoft.com/office/officeart/2005/8/layout/process4"/>
    <dgm:cxn modelId="{E4194C59-ED22-134E-85DC-80760912D227}" type="presParOf" srcId="{9A4E6DEB-B92A-4AA5-B2DF-BCF1460AFD52}" destId="{A697ACD6-A2D2-4AB3-A4F7-A3D4813DCECF}" srcOrd="2" destOrd="0" presId="urn:microsoft.com/office/officeart/2005/8/layout/process4"/>
    <dgm:cxn modelId="{4ACCEE5F-6B4B-394F-BA0F-63EF8096D0C8}" type="presParOf" srcId="{A697ACD6-A2D2-4AB3-A4F7-A3D4813DCECF}" destId="{DEF913B2-7F02-4040-89DA-40ACB4417968}" srcOrd="0" destOrd="0" presId="urn:microsoft.com/office/officeart/2005/8/layout/process4"/>
    <dgm:cxn modelId="{29702EF0-68CB-E847-B4B0-2312184E26D7}" type="presParOf" srcId="{A697ACD6-A2D2-4AB3-A4F7-A3D4813DCECF}" destId="{7685873A-41B6-4340-87EE-54CF59A94187}" srcOrd="1" destOrd="0" presId="urn:microsoft.com/office/officeart/2005/8/layout/process4"/>
    <dgm:cxn modelId="{4F195E5C-9139-AE47-8D03-7B4482E3F57D}" type="presParOf" srcId="{A697ACD6-A2D2-4AB3-A4F7-A3D4813DCECF}" destId="{EF806BA0-9F96-4972-B528-D894723BBC1C}" srcOrd="2" destOrd="0" presId="urn:microsoft.com/office/officeart/2005/8/layout/process4"/>
    <dgm:cxn modelId="{51C53C9B-2B32-5148-9EC2-E5B80E5C78A3}" type="presParOf" srcId="{EF806BA0-9F96-4972-B528-D894723BBC1C}" destId="{13835366-2A75-4A22-B578-051656A2ED11}" srcOrd="0" destOrd="0" presId="urn:microsoft.com/office/officeart/2005/8/layout/process4"/>
    <dgm:cxn modelId="{BE540FB5-54D5-584D-9A60-B0E7C44C78B1}" type="presParOf" srcId="{9A4E6DEB-B92A-4AA5-B2DF-BCF1460AFD52}" destId="{AEE43DCC-513C-43E7-9E06-B2331E5ABC5E}" srcOrd="3" destOrd="0" presId="urn:microsoft.com/office/officeart/2005/8/layout/process4"/>
    <dgm:cxn modelId="{6D22F8D9-0EC8-7B4F-BF3A-E2E389981AD7}" type="presParOf" srcId="{9A4E6DEB-B92A-4AA5-B2DF-BCF1460AFD52}" destId="{FC7B49A8-8F9E-4C01-8838-82D768523B16}" srcOrd="4" destOrd="0" presId="urn:microsoft.com/office/officeart/2005/8/layout/process4"/>
    <dgm:cxn modelId="{1D20FBEA-2EE4-7B4E-9C8B-EA56FBB0AD8C}" type="presParOf" srcId="{FC7B49A8-8F9E-4C01-8838-82D768523B16}" destId="{ADB8997E-AE38-4DFC-88E4-A045CD333289}" srcOrd="0" destOrd="0" presId="urn:microsoft.com/office/officeart/2005/8/layout/process4"/>
    <dgm:cxn modelId="{A74C5440-5D17-F342-B993-453E26218AF8}" type="presParOf" srcId="{FC7B49A8-8F9E-4C01-8838-82D768523B16}" destId="{C71E7FE3-C315-4A96-BEBA-BF910BD17C56}" srcOrd="1" destOrd="0" presId="urn:microsoft.com/office/officeart/2005/8/layout/process4"/>
    <dgm:cxn modelId="{C83A2714-A3F6-2D45-862B-9302B8556A1F}" type="presParOf" srcId="{FC7B49A8-8F9E-4C01-8838-82D768523B16}" destId="{CC9160F2-31AE-4610-AEBF-D4253981B9C5}" srcOrd="2" destOrd="0" presId="urn:microsoft.com/office/officeart/2005/8/layout/process4"/>
    <dgm:cxn modelId="{254424F6-82AC-FB42-BDA7-4FE2B65F7F26}" type="presParOf" srcId="{CC9160F2-31AE-4610-AEBF-D4253981B9C5}" destId="{0082CEF6-D7F1-43FF-A0F7-C26D667880CD}" srcOrd="0" destOrd="0" presId="urn:microsoft.com/office/officeart/2005/8/layout/process4"/>
  </dgm:cxnLst>
  <dgm:bg>
    <a:noFill/>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5FB9322-80F9-4031-A28C-6A437DC0BAD5}" type="doc">
      <dgm:prSet loTypeId="urn:microsoft.com/office/officeart/2005/8/layout/vProcess5" loCatId="process" qsTypeId="urn:microsoft.com/office/officeart/2005/8/quickstyle/simple1" qsCatId="simple" csTypeId="urn:microsoft.com/office/officeart/2005/8/colors/colorful1" csCatId="colorful" phldr="1"/>
      <dgm:spPr/>
      <dgm:t>
        <a:bodyPr/>
        <a:lstStyle/>
        <a:p>
          <a:endParaRPr lang="fr-FR"/>
        </a:p>
      </dgm:t>
    </dgm:pt>
    <dgm:pt modelId="{A9131C00-D555-4114-B921-86A8B4181994}">
      <dgm:prSet phldrT="[Texte]" custT="1"/>
      <dgm:spPr/>
      <dgm:t>
        <a:bodyPr/>
        <a:lstStyle/>
        <a:p>
          <a:pPr algn="l"/>
          <a:r>
            <a:rPr lang="fr-FR" sz="1200" b="1" dirty="0"/>
            <a:t>Septembre 2019 : </a:t>
          </a:r>
          <a:r>
            <a:rPr lang="fr-FR" sz="1200" dirty="0"/>
            <a:t>Choix CNG</a:t>
          </a:r>
        </a:p>
        <a:p>
          <a:pPr algn="just"/>
          <a:r>
            <a:rPr lang="fr-FR" sz="1200" dirty="0"/>
            <a:t>Sur la plateforme « Céline » du CNG, choix de sa </a:t>
          </a:r>
          <a:r>
            <a:rPr lang="fr-FR" sz="1200" b="1" dirty="0"/>
            <a:t>ville d’affectation = CHU de rattachement = ville d’inscription à la faculté = ville de thèse = ville dans laquelle vont se dérouler la majorité des stages.</a:t>
          </a:r>
        </a:p>
      </dgm:t>
    </dgm:pt>
    <dgm:pt modelId="{C8CA54BF-34FE-4E48-9C35-652F6CD52722}" type="parTrans" cxnId="{17295C22-B2A6-4C9A-85C0-628DF0AC6472}">
      <dgm:prSet/>
      <dgm:spPr/>
      <dgm:t>
        <a:bodyPr/>
        <a:lstStyle/>
        <a:p>
          <a:endParaRPr lang="fr-FR"/>
        </a:p>
      </dgm:t>
    </dgm:pt>
    <dgm:pt modelId="{FEA9918F-FEC9-4C2B-9C40-9E9C730EC0BB}" type="sibTrans" cxnId="{17295C22-B2A6-4C9A-85C0-628DF0AC6472}">
      <dgm:prSet/>
      <dgm:spPr/>
      <dgm:t>
        <a:bodyPr/>
        <a:lstStyle/>
        <a:p>
          <a:endParaRPr lang="fr-FR"/>
        </a:p>
      </dgm:t>
    </dgm:pt>
    <dgm:pt modelId="{91DA9F46-B4CE-4A8C-B55E-10FFB4CBAC8C}">
      <dgm:prSet phldrT="[Texte]" custT="1"/>
      <dgm:spPr/>
      <dgm:t>
        <a:bodyPr rIns="0"/>
        <a:lstStyle/>
        <a:p>
          <a:pPr algn="l"/>
          <a:r>
            <a:rPr lang="fr-FR" sz="1200" b="1" dirty="0"/>
            <a:t>Octobre 2019 : </a:t>
          </a:r>
          <a:r>
            <a:rPr lang="fr-FR" sz="1200" dirty="0"/>
            <a:t>Choix de stage à l’ARS*</a:t>
          </a:r>
        </a:p>
        <a:p>
          <a:pPr algn="just"/>
          <a:r>
            <a:rPr lang="fr-FR" sz="1200" dirty="0"/>
            <a:t>Dans l’ARS de la ville de référence de ton </a:t>
          </a:r>
          <a:r>
            <a:rPr lang="fr-FR" sz="1200" dirty="0" err="1"/>
            <a:t>inter-région</a:t>
          </a:r>
          <a:r>
            <a:rPr lang="fr-FR" sz="1200" dirty="0"/>
            <a:t> d’affectation choix du premier stage d’internat pour le semestre d’hiver (Novembre 2019-Mai 2020). </a:t>
          </a:r>
        </a:p>
      </dgm:t>
    </dgm:pt>
    <dgm:pt modelId="{68F13CCA-2ACD-4565-99E2-4659BFD89146}" type="parTrans" cxnId="{CBBF779A-B6D9-4EFA-8A84-F7D253B5E1D2}">
      <dgm:prSet/>
      <dgm:spPr/>
      <dgm:t>
        <a:bodyPr/>
        <a:lstStyle/>
        <a:p>
          <a:endParaRPr lang="fr-FR"/>
        </a:p>
      </dgm:t>
    </dgm:pt>
    <dgm:pt modelId="{6EFAD433-F004-4253-9DE8-B73F99ECEACE}" type="sibTrans" cxnId="{CBBF779A-B6D9-4EFA-8A84-F7D253B5E1D2}">
      <dgm:prSet/>
      <dgm:spPr/>
      <dgm:t>
        <a:bodyPr/>
        <a:lstStyle/>
        <a:p>
          <a:endParaRPr lang="fr-FR"/>
        </a:p>
      </dgm:t>
    </dgm:pt>
    <dgm:pt modelId="{C1C90F55-DB09-44D0-A2CF-96A2F441DD04}">
      <dgm:prSet phldrT="[Texte]" custT="1"/>
      <dgm:spPr/>
      <dgm:t>
        <a:bodyPr/>
        <a:lstStyle/>
        <a:p>
          <a:pPr algn="l"/>
          <a:r>
            <a:rPr lang="fr-FR" sz="1200" b="1" dirty="0"/>
            <a:t>Novembre 2020 : </a:t>
          </a:r>
          <a:r>
            <a:rPr lang="fr-FR" sz="1200" dirty="0"/>
            <a:t>Choix du 3</a:t>
          </a:r>
          <a:r>
            <a:rPr lang="fr-FR" sz="1200" baseline="30000" dirty="0"/>
            <a:t>ème</a:t>
          </a:r>
          <a:r>
            <a:rPr lang="fr-FR" sz="1200" dirty="0"/>
            <a:t> semestre</a:t>
          </a:r>
        </a:p>
        <a:p>
          <a:pPr algn="just"/>
          <a:r>
            <a:rPr lang="fr-FR" sz="1200" dirty="0"/>
            <a:t>Répartition dans les régions ADMINISTRATIVES (donc modification de la répartition des villes pour certaines régions actuelles).</a:t>
          </a:r>
        </a:p>
      </dgm:t>
    </dgm:pt>
    <dgm:pt modelId="{8CC072C7-9B55-4BA6-9A1C-BF587816FEBA}" type="parTrans" cxnId="{A4D15BFA-9439-44C4-8F9F-25D55051501A}">
      <dgm:prSet/>
      <dgm:spPr/>
      <dgm:t>
        <a:bodyPr/>
        <a:lstStyle/>
        <a:p>
          <a:endParaRPr lang="fr-FR"/>
        </a:p>
      </dgm:t>
    </dgm:pt>
    <dgm:pt modelId="{E6F075A1-7542-4179-8341-96D799E497A0}" type="sibTrans" cxnId="{A4D15BFA-9439-44C4-8F9F-25D55051501A}">
      <dgm:prSet/>
      <dgm:spPr/>
      <dgm:t>
        <a:bodyPr/>
        <a:lstStyle/>
        <a:p>
          <a:endParaRPr lang="fr-FR"/>
        </a:p>
      </dgm:t>
    </dgm:pt>
    <dgm:pt modelId="{A02B207A-6A5B-425B-83F4-A5243B7F364D}" type="pres">
      <dgm:prSet presAssocID="{95FB9322-80F9-4031-A28C-6A437DC0BAD5}" presName="outerComposite" presStyleCnt="0">
        <dgm:presLayoutVars>
          <dgm:chMax val="5"/>
          <dgm:dir/>
          <dgm:resizeHandles val="exact"/>
        </dgm:presLayoutVars>
      </dgm:prSet>
      <dgm:spPr/>
      <dgm:t>
        <a:bodyPr/>
        <a:lstStyle/>
        <a:p>
          <a:endParaRPr lang="en-US"/>
        </a:p>
      </dgm:t>
    </dgm:pt>
    <dgm:pt modelId="{42FEFE73-3625-4888-95B7-B329614D4FAB}" type="pres">
      <dgm:prSet presAssocID="{95FB9322-80F9-4031-A28C-6A437DC0BAD5}" presName="dummyMaxCanvas" presStyleCnt="0">
        <dgm:presLayoutVars/>
      </dgm:prSet>
      <dgm:spPr/>
    </dgm:pt>
    <dgm:pt modelId="{2C59C266-2E07-426D-A143-AD2C1CF28CE6}" type="pres">
      <dgm:prSet presAssocID="{95FB9322-80F9-4031-A28C-6A437DC0BAD5}" presName="ThreeNodes_1" presStyleLbl="node1" presStyleIdx="0" presStyleCnt="3" custLinFactNeighborX="-1327">
        <dgm:presLayoutVars>
          <dgm:bulletEnabled val="1"/>
        </dgm:presLayoutVars>
      </dgm:prSet>
      <dgm:spPr/>
      <dgm:t>
        <a:bodyPr/>
        <a:lstStyle/>
        <a:p>
          <a:endParaRPr lang="en-US"/>
        </a:p>
      </dgm:t>
    </dgm:pt>
    <dgm:pt modelId="{952B0739-A346-4241-B17E-13F7921EB1E6}" type="pres">
      <dgm:prSet presAssocID="{95FB9322-80F9-4031-A28C-6A437DC0BAD5}" presName="ThreeNodes_2" presStyleLbl="node1" presStyleIdx="1" presStyleCnt="3">
        <dgm:presLayoutVars>
          <dgm:bulletEnabled val="1"/>
        </dgm:presLayoutVars>
      </dgm:prSet>
      <dgm:spPr/>
      <dgm:t>
        <a:bodyPr/>
        <a:lstStyle/>
        <a:p>
          <a:endParaRPr lang="en-US"/>
        </a:p>
      </dgm:t>
    </dgm:pt>
    <dgm:pt modelId="{4ED11701-4CA8-4250-80C4-4514BAC35ADD}" type="pres">
      <dgm:prSet presAssocID="{95FB9322-80F9-4031-A28C-6A437DC0BAD5}" presName="ThreeNodes_3" presStyleLbl="node1" presStyleIdx="2" presStyleCnt="3">
        <dgm:presLayoutVars>
          <dgm:bulletEnabled val="1"/>
        </dgm:presLayoutVars>
      </dgm:prSet>
      <dgm:spPr/>
      <dgm:t>
        <a:bodyPr/>
        <a:lstStyle/>
        <a:p>
          <a:endParaRPr lang="en-US"/>
        </a:p>
      </dgm:t>
    </dgm:pt>
    <dgm:pt modelId="{967C4CF2-D7BC-4DDD-B9F5-B8EF3FFA2692}" type="pres">
      <dgm:prSet presAssocID="{95FB9322-80F9-4031-A28C-6A437DC0BAD5}" presName="ThreeConn_1-2" presStyleLbl="fgAccFollowNode1" presStyleIdx="0" presStyleCnt="2">
        <dgm:presLayoutVars>
          <dgm:bulletEnabled val="1"/>
        </dgm:presLayoutVars>
      </dgm:prSet>
      <dgm:spPr/>
      <dgm:t>
        <a:bodyPr/>
        <a:lstStyle/>
        <a:p>
          <a:endParaRPr lang="en-US"/>
        </a:p>
      </dgm:t>
    </dgm:pt>
    <dgm:pt modelId="{25253277-6587-4334-815C-280248373868}" type="pres">
      <dgm:prSet presAssocID="{95FB9322-80F9-4031-A28C-6A437DC0BAD5}" presName="ThreeConn_2-3" presStyleLbl="fgAccFollowNode1" presStyleIdx="1" presStyleCnt="2">
        <dgm:presLayoutVars>
          <dgm:bulletEnabled val="1"/>
        </dgm:presLayoutVars>
      </dgm:prSet>
      <dgm:spPr/>
      <dgm:t>
        <a:bodyPr/>
        <a:lstStyle/>
        <a:p>
          <a:endParaRPr lang="en-US"/>
        </a:p>
      </dgm:t>
    </dgm:pt>
    <dgm:pt modelId="{AA16B5B5-729F-497B-A6AE-8B8C62F3B1A2}" type="pres">
      <dgm:prSet presAssocID="{95FB9322-80F9-4031-A28C-6A437DC0BAD5}" presName="ThreeNodes_1_text" presStyleLbl="node1" presStyleIdx="2" presStyleCnt="3">
        <dgm:presLayoutVars>
          <dgm:bulletEnabled val="1"/>
        </dgm:presLayoutVars>
      </dgm:prSet>
      <dgm:spPr/>
      <dgm:t>
        <a:bodyPr/>
        <a:lstStyle/>
        <a:p>
          <a:endParaRPr lang="en-US"/>
        </a:p>
      </dgm:t>
    </dgm:pt>
    <dgm:pt modelId="{0CA4AFFF-CD15-4963-9ECD-4B6A5C73CE89}" type="pres">
      <dgm:prSet presAssocID="{95FB9322-80F9-4031-A28C-6A437DC0BAD5}" presName="ThreeNodes_2_text" presStyleLbl="node1" presStyleIdx="2" presStyleCnt="3">
        <dgm:presLayoutVars>
          <dgm:bulletEnabled val="1"/>
        </dgm:presLayoutVars>
      </dgm:prSet>
      <dgm:spPr/>
      <dgm:t>
        <a:bodyPr/>
        <a:lstStyle/>
        <a:p>
          <a:endParaRPr lang="en-US"/>
        </a:p>
      </dgm:t>
    </dgm:pt>
    <dgm:pt modelId="{F40E5A77-42CB-4C7F-B87C-F47A71E5CA0F}" type="pres">
      <dgm:prSet presAssocID="{95FB9322-80F9-4031-A28C-6A437DC0BAD5}" presName="ThreeNodes_3_text" presStyleLbl="node1" presStyleIdx="2" presStyleCnt="3">
        <dgm:presLayoutVars>
          <dgm:bulletEnabled val="1"/>
        </dgm:presLayoutVars>
      </dgm:prSet>
      <dgm:spPr/>
      <dgm:t>
        <a:bodyPr/>
        <a:lstStyle/>
        <a:p>
          <a:endParaRPr lang="en-US"/>
        </a:p>
      </dgm:t>
    </dgm:pt>
  </dgm:ptLst>
  <dgm:cxnLst>
    <dgm:cxn modelId="{8AFA4BD5-22E4-4935-9E43-7D875DC3EC9C}" type="presOf" srcId="{A9131C00-D555-4114-B921-86A8B4181994}" destId="{AA16B5B5-729F-497B-A6AE-8B8C62F3B1A2}" srcOrd="1" destOrd="0" presId="urn:microsoft.com/office/officeart/2005/8/layout/vProcess5"/>
    <dgm:cxn modelId="{17295C22-B2A6-4C9A-85C0-628DF0AC6472}" srcId="{95FB9322-80F9-4031-A28C-6A437DC0BAD5}" destId="{A9131C00-D555-4114-B921-86A8B4181994}" srcOrd="0" destOrd="0" parTransId="{C8CA54BF-34FE-4E48-9C35-652F6CD52722}" sibTransId="{FEA9918F-FEC9-4C2B-9C40-9E9C730EC0BB}"/>
    <dgm:cxn modelId="{CBBF779A-B6D9-4EFA-8A84-F7D253B5E1D2}" srcId="{95FB9322-80F9-4031-A28C-6A437DC0BAD5}" destId="{91DA9F46-B4CE-4A8C-B55E-10FFB4CBAC8C}" srcOrd="1" destOrd="0" parTransId="{68F13CCA-2ACD-4565-99E2-4659BFD89146}" sibTransId="{6EFAD433-F004-4253-9DE8-B73F99ECEACE}"/>
    <dgm:cxn modelId="{9030ED98-759E-4678-A7C9-C7CD3A7F9ED1}" type="presOf" srcId="{91DA9F46-B4CE-4A8C-B55E-10FFB4CBAC8C}" destId="{952B0739-A346-4241-B17E-13F7921EB1E6}" srcOrd="0" destOrd="0" presId="urn:microsoft.com/office/officeart/2005/8/layout/vProcess5"/>
    <dgm:cxn modelId="{98338B33-B7AE-4CD9-837D-52262DBBBEBC}" type="presOf" srcId="{91DA9F46-B4CE-4A8C-B55E-10FFB4CBAC8C}" destId="{0CA4AFFF-CD15-4963-9ECD-4B6A5C73CE89}" srcOrd="1" destOrd="0" presId="urn:microsoft.com/office/officeart/2005/8/layout/vProcess5"/>
    <dgm:cxn modelId="{45BF7AAC-555B-48AC-8C97-CCE091A5F79F}" type="presOf" srcId="{A9131C00-D555-4114-B921-86A8B4181994}" destId="{2C59C266-2E07-426D-A143-AD2C1CF28CE6}" srcOrd="0" destOrd="0" presId="urn:microsoft.com/office/officeart/2005/8/layout/vProcess5"/>
    <dgm:cxn modelId="{A9E53934-AEC4-479A-A303-9D5E2AFF9242}" type="presOf" srcId="{C1C90F55-DB09-44D0-A2CF-96A2F441DD04}" destId="{4ED11701-4CA8-4250-80C4-4514BAC35ADD}" srcOrd="0" destOrd="0" presId="urn:microsoft.com/office/officeart/2005/8/layout/vProcess5"/>
    <dgm:cxn modelId="{787AC61B-C6F7-4EA4-A31B-96F52054C0B1}" type="presOf" srcId="{FEA9918F-FEC9-4C2B-9C40-9E9C730EC0BB}" destId="{967C4CF2-D7BC-4DDD-B9F5-B8EF3FFA2692}" srcOrd="0" destOrd="0" presId="urn:microsoft.com/office/officeart/2005/8/layout/vProcess5"/>
    <dgm:cxn modelId="{A4D15BFA-9439-44C4-8F9F-25D55051501A}" srcId="{95FB9322-80F9-4031-A28C-6A437DC0BAD5}" destId="{C1C90F55-DB09-44D0-A2CF-96A2F441DD04}" srcOrd="2" destOrd="0" parTransId="{8CC072C7-9B55-4BA6-9A1C-BF587816FEBA}" sibTransId="{E6F075A1-7542-4179-8341-96D799E497A0}"/>
    <dgm:cxn modelId="{C7818B05-3EBF-4A7E-833E-C80C3651E609}" type="presOf" srcId="{C1C90F55-DB09-44D0-A2CF-96A2F441DD04}" destId="{F40E5A77-42CB-4C7F-B87C-F47A71E5CA0F}" srcOrd="1" destOrd="0" presId="urn:microsoft.com/office/officeart/2005/8/layout/vProcess5"/>
    <dgm:cxn modelId="{F7689E3E-2E2B-4EC1-862A-AFC161208F02}" type="presOf" srcId="{95FB9322-80F9-4031-A28C-6A437DC0BAD5}" destId="{A02B207A-6A5B-425B-83F4-A5243B7F364D}" srcOrd="0" destOrd="0" presId="urn:microsoft.com/office/officeart/2005/8/layout/vProcess5"/>
    <dgm:cxn modelId="{FE4B19B8-FD4D-422B-A7AA-21FBA660B7DE}" type="presOf" srcId="{6EFAD433-F004-4253-9DE8-B73F99ECEACE}" destId="{25253277-6587-4334-815C-280248373868}" srcOrd="0" destOrd="0" presId="urn:microsoft.com/office/officeart/2005/8/layout/vProcess5"/>
    <dgm:cxn modelId="{170B299A-9437-434C-B830-25F83492F83D}" type="presParOf" srcId="{A02B207A-6A5B-425B-83F4-A5243B7F364D}" destId="{42FEFE73-3625-4888-95B7-B329614D4FAB}" srcOrd="0" destOrd="0" presId="urn:microsoft.com/office/officeart/2005/8/layout/vProcess5"/>
    <dgm:cxn modelId="{20724CD8-759E-40C8-8EE3-D9546C2F4271}" type="presParOf" srcId="{A02B207A-6A5B-425B-83F4-A5243B7F364D}" destId="{2C59C266-2E07-426D-A143-AD2C1CF28CE6}" srcOrd="1" destOrd="0" presId="urn:microsoft.com/office/officeart/2005/8/layout/vProcess5"/>
    <dgm:cxn modelId="{78D4BF22-D739-443A-B243-261805988599}" type="presParOf" srcId="{A02B207A-6A5B-425B-83F4-A5243B7F364D}" destId="{952B0739-A346-4241-B17E-13F7921EB1E6}" srcOrd="2" destOrd="0" presId="urn:microsoft.com/office/officeart/2005/8/layout/vProcess5"/>
    <dgm:cxn modelId="{B24A61C5-002C-4286-9A96-85A63E8BC0D9}" type="presParOf" srcId="{A02B207A-6A5B-425B-83F4-A5243B7F364D}" destId="{4ED11701-4CA8-4250-80C4-4514BAC35ADD}" srcOrd="3" destOrd="0" presId="urn:microsoft.com/office/officeart/2005/8/layout/vProcess5"/>
    <dgm:cxn modelId="{93ECF583-081E-4E7C-8360-348B038D90A1}" type="presParOf" srcId="{A02B207A-6A5B-425B-83F4-A5243B7F364D}" destId="{967C4CF2-D7BC-4DDD-B9F5-B8EF3FFA2692}" srcOrd="4" destOrd="0" presId="urn:microsoft.com/office/officeart/2005/8/layout/vProcess5"/>
    <dgm:cxn modelId="{25D9D505-469F-447B-9A23-D9F8C7C545E1}" type="presParOf" srcId="{A02B207A-6A5B-425B-83F4-A5243B7F364D}" destId="{25253277-6587-4334-815C-280248373868}" srcOrd="5" destOrd="0" presId="urn:microsoft.com/office/officeart/2005/8/layout/vProcess5"/>
    <dgm:cxn modelId="{B8D04EA6-998B-4C3E-8D3A-5C450A04DDA8}" type="presParOf" srcId="{A02B207A-6A5B-425B-83F4-A5243B7F364D}" destId="{AA16B5B5-729F-497B-A6AE-8B8C62F3B1A2}" srcOrd="6" destOrd="0" presId="urn:microsoft.com/office/officeart/2005/8/layout/vProcess5"/>
    <dgm:cxn modelId="{2E3DE6B0-8379-4C16-A05D-7C3C5B2B847B}" type="presParOf" srcId="{A02B207A-6A5B-425B-83F4-A5243B7F364D}" destId="{0CA4AFFF-CD15-4963-9ECD-4B6A5C73CE89}" srcOrd="7" destOrd="0" presId="urn:microsoft.com/office/officeart/2005/8/layout/vProcess5"/>
    <dgm:cxn modelId="{8B610334-1BD7-4E11-A3E3-03C69C2A1867}" type="presParOf" srcId="{A02B207A-6A5B-425B-83F4-A5243B7F364D}" destId="{F40E5A77-42CB-4C7F-B87C-F47A71E5CA0F}"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F4E093-E1C6-4322-AC4A-50927E415A5F}">
      <dsp:nvSpPr>
        <dsp:cNvPr id="0" name=""/>
        <dsp:cNvSpPr/>
      </dsp:nvSpPr>
      <dsp:spPr>
        <a:xfrm>
          <a:off x="0" y="1565472"/>
          <a:ext cx="4865784" cy="51382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fr-FR" sz="2000" kern="1200" dirty="0"/>
            <a:t>Phase de consolidation</a:t>
          </a:r>
        </a:p>
      </dsp:txBody>
      <dsp:txXfrm>
        <a:off x="0" y="1565472"/>
        <a:ext cx="4865784" cy="277464"/>
      </dsp:txXfrm>
    </dsp:sp>
    <dsp:sp modelId="{79AA11D4-8FCF-45D0-A947-FE17F343378C}">
      <dsp:nvSpPr>
        <dsp:cNvPr id="0" name=""/>
        <dsp:cNvSpPr/>
      </dsp:nvSpPr>
      <dsp:spPr>
        <a:xfrm>
          <a:off x="0" y="1832660"/>
          <a:ext cx="4865784" cy="236358"/>
        </a:xfrm>
        <a:prstGeom prst="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fr-FR" sz="1600" kern="1200" dirty="0"/>
            <a:t>Durée : 1 an</a:t>
          </a:r>
        </a:p>
      </dsp:txBody>
      <dsp:txXfrm>
        <a:off x="0" y="1832660"/>
        <a:ext cx="4865784" cy="236358"/>
      </dsp:txXfrm>
    </dsp:sp>
    <dsp:sp modelId="{7685873A-41B6-4340-87EE-54CF59A94187}">
      <dsp:nvSpPr>
        <dsp:cNvPr id="0" name=""/>
        <dsp:cNvSpPr/>
      </dsp:nvSpPr>
      <dsp:spPr>
        <a:xfrm rot="10800000">
          <a:off x="0" y="782920"/>
          <a:ext cx="4865784" cy="790259"/>
        </a:xfrm>
        <a:prstGeom prst="upArrowCallou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fr-FR" sz="2000" kern="1200" dirty="0"/>
            <a:t>Phase d’approfondissement</a:t>
          </a:r>
        </a:p>
      </dsp:txBody>
      <dsp:txXfrm rot="-10800000">
        <a:off x="0" y="782920"/>
        <a:ext cx="4865784" cy="277381"/>
      </dsp:txXfrm>
    </dsp:sp>
    <dsp:sp modelId="{13835366-2A75-4A22-B578-051656A2ED11}">
      <dsp:nvSpPr>
        <dsp:cNvPr id="0" name=""/>
        <dsp:cNvSpPr/>
      </dsp:nvSpPr>
      <dsp:spPr>
        <a:xfrm>
          <a:off x="0" y="1060301"/>
          <a:ext cx="4865784" cy="236287"/>
        </a:xfrm>
        <a:prstGeom prst="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fr-FR" sz="1600" kern="1200" dirty="0"/>
            <a:t>Durée : 1 an pour PHG et DSPS, 2 ans pour RPH </a:t>
          </a:r>
        </a:p>
      </dsp:txBody>
      <dsp:txXfrm>
        <a:off x="0" y="1060301"/>
        <a:ext cx="4865784" cy="236287"/>
      </dsp:txXfrm>
    </dsp:sp>
    <dsp:sp modelId="{C71E7FE3-C315-4A96-BEBA-BF910BD17C56}">
      <dsp:nvSpPr>
        <dsp:cNvPr id="0" name=""/>
        <dsp:cNvSpPr/>
      </dsp:nvSpPr>
      <dsp:spPr>
        <a:xfrm rot="10800000">
          <a:off x="0" y="367"/>
          <a:ext cx="4865784" cy="790259"/>
        </a:xfrm>
        <a:prstGeom prst="upArrowCallou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fr-FR" sz="2000" kern="1200" dirty="0"/>
            <a:t>Phase Socle</a:t>
          </a:r>
        </a:p>
      </dsp:txBody>
      <dsp:txXfrm rot="-10800000">
        <a:off x="0" y="367"/>
        <a:ext cx="4865784" cy="277381"/>
      </dsp:txXfrm>
    </dsp:sp>
    <dsp:sp modelId="{0082CEF6-D7F1-43FF-A0F7-C26D667880CD}">
      <dsp:nvSpPr>
        <dsp:cNvPr id="0" name=""/>
        <dsp:cNvSpPr/>
      </dsp:nvSpPr>
      <dsp:spPr>
        <a:xfrm>
          <a:off x="0" y="277748"/>
          <a:ext cx="4865784" cy="236287"/>
        </a:xfrm>
        <a:prstGeom prst="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fr-FR" sz="1600" kern="1200" dirty="0"/>
            <a:t>Durée : 2 ans</a:t>
          </a:r>
        </a:p>
      </dsp:txBody>
      <dsp:txXfrm>
        <a:off x="0" y="277748"/>
        <a:ext cx="4865784" cy="2362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59C266-2E07-426D-A143-AD2C1CF28CE6}">
      <dsp:nvSpPr>
        <dsp:cNvPr id="0" name=""/>
        <dsp:cNvSpPr/>
      </dsp:nvSpPr>
      <dsp:spPr>
        <a:xfrm>
          <a:off x="0" y="0"/>
          <a:ext cx="4843581" cy="976841"/>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fr-FR" sz="1200" b="1" kern="1200" dirty="0"/>
            <a:t>Septembre 2019 : </a:t>
          </a:r>
          <a:r>
            <a:rPr lang="fr-FR" sz="1200" kern="1200" dirty="0"/>
            <a:t>Choix CNG</a:t>
          </a:r>
        </a:p>
        <a:p>
          <a:pPr lvl="0" algn="just" defTabSz="533400">
            <a:lnSpc>
              <a:spcPct val="90000"/>
            </a:lnSpc>
            <a:spcBef>
              <a:spcPct val="0"/>
            </a:spcBef>
            <a:spcAft>
              <a:spcPct val="35000"/>
            </a:spcAft>
          </a:pPr>
          <a:r>
            <a:rPr lang="fr-FR" sz="1200" kern="1200" dirty="0"/>
            <a:t>Sur la plateforme « Céline » du CNG, choix de sa </a:t>
          </a:r>
          <a:r>
            <a:rPr lang="fr-FR" sz="1200" b="1" kern="1200" dirty="0"/>
            <a:t>ville d’affectation = CHU de rattachement = ville d’inscription à la faculté = ville de thèse = ville dans laquelle vont se dérouler la majorité des stages.</a:t>
          </a:r>
        </a:p>
      </dsp:txBody>
      <dsp:txXfrm>
        <a:off x="28611" y="28611"/>
        <a:ext cx="3789492" cy="919619"/>
      </dsp:txXfrm>
    </dsp:sp>
    <dsp:sp modelId="{952B0739-A346-4241-B17E-13F7921EB1E6}">
      <dsp:nvSpPr>
        <dsp:cNvPr id="0" name=""/>
        <dsp:cNvSpPr/>
      </dsp:nvSpPr>
      <dsp:spPr>
        <a:xfrm>
          <a:off x="427374" y="1139648"/>
          <a:ext cx="4843581" cy="976841"/>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0" bIns="45720" numCol="1" spcCol="1270" anchor="ctr" anchorCtr="0">
          <a:noAutofit/>
        </a:bodyPr>
        <a:lstStyle/>
        <a:p>
          <a:pPr lvl="0" algn="l" defTabSz="533400">
            <a:lnSpc>
              <a:spcPct val="90000"/>
            </a:lnSpc>
            <a:spcBef>
              <a:spcPct val="0"/>
            </a:spcBef>
            <a:spcAft>
              <a:spcPct val="35000"/>
            </a:spcAft>
          </a:pPr>
          <a:r>
            <a:rPr lang="fr-FR" sz="1200" b="1" kern="1200" dirty="0"/>
            <a:t>Octobre 2019 : </a:t>
          </a:r>
          <a:r>
            <a:rPr lang="fr-FR" sz="1200" kern="1200" dirty="0"/>
            <a:t>Choix de stage à l’ARS*</a:t>
          </a:r>
        </a:p>
        <a:p>
          <a:pPr lvl="0" algn="just" defTabSz="533400">
            <a:lnSpc>
              <a:spcPct val="90000"/>
            </a:lnSpc>
            <a:spcBef>
              <a:spcPct val="0"/>
            </a:spcBef>
            <a:spcAft>
              <a:spcPct val="35000"/>
            </a:spcAft>
          </a:pPr>
          <a:r>
            <a:rPr lang="fr-FR" sz="1200" kern="1200" dirty="0"/>
            <a:t>Dans l’ARS de la ville de référence de ton </a:t>
          </a:r>
          <a:r>
            <a:rPr lang="fr-FR" sz="1200" kern="1200" dirty="0" err="1"/>
            <a:t>inter-région</a:t>
          </a:r>
          <a:r>
            <a:rPr lang="fr-FR" sz="1200" kern="1200" dirty="0"/>
            <a:t> d’affectation choix du premier stage d’internat pour le semestre d’hiver (Novembre 2019-Mai 2020). </a:t>
          </a:r>
        </a:p>
      </dsp:txBody>
      <dsp:txXfrm>
        <a:off x="455985" y="1168259"/>
        <a:ext cx="3724037" cy="919619"/>
      </dsp:txXfrm>
    </dsp:sp>
    <dsp:sp modelId="{4ED11701-4CA8-4250-80C4-4514BAC35ADD}">
      <dsp:nvSpPr>
        <dsp:cNvPr id="0" name=""/>
        <dsp:cNvSpPr/>
      </dsp:nvSpPr>
      <dsp:spPr>
        <a:xfrm>
          <a:off x="854749" y="2279296"/>
          <a:ext cx="4843581" cy="976841"/>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fr-FR" sz="1200" b="1" kern="1200" dirty="0"/>
            <a:t>Novembre 2020 : </a:t>
          </a:r>
          <a:r>
            <a:rPr lang="fr-FR" sz="1200" kern="1200" dirty="0"/>
            <a:t>Choix du 3</a:t>
          </a:r>
          <a:r>
            <a:rPr lang="fr-FR" sz="1200" kern="1200" baseline="30000" dirty="0"/>
            <a:t>ème</a:t>
          </a:r>
          <a:r>
            <a:rPr lang="fr-FR" sz="1200" kern="1200" dirty="0"/>
            <a:t> semestre</a:t>
          </a:r>
        </a:p>
        <a:p>
          <a:pPr lvl="0" algn="just" defTabSz="533400">
            <a:lnSpc>
              <a:spcPct val="90000"/>
            </a:lnSpc>
            <a:spcBef>
              <a:spcPct val="0"/>
            </a:spcBef>
            <a:spcAft>
              <a:spcPct val="35000"/>
            </a:spcAft>
          </a:pPr>
          <a:r>
            <a:rPr lang="fr-FR" sz="1200" kern="1200" dirty="0"/>
            <a:t>Répartition dans les régions ADMINISTRATIVES (donc modification de la répartition des villes pour certaines régions actuelles).</a:t>
          </a:r>
        </a:p>
      </dsp:txBody>
      <dsp:txXfrm>
        <a:off x="883360" y="2307907"/>
        <a:ext cx="3724037" cy="919619"/>
      </dsp:txXfrm>
    </dsp:sp>
    <dsp:sp modelId="{967C4CF2-D7BC-4DDD-B9F5-B8EF3FFA2692}">
      <dsp:nvSpPr>
        <dsp:cNvPr id="0" name=""/>
        <dsp:cNvSpPr/>
      </dsp:nvSpPr>
      <dsp:spPr>
        <a:xfrm>
          <a:off x="4208634" y="740771"/>
          <a:ext cx="634946" cy="634946"/>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fr-FR" sz="2800" kern="1200"/>
        </a:p>
      </dsp:txBody>
      <dsp:txXfrm>
        <a:off x="4351497" y="740771"/>
        <a:ext cx="349220" cy="477797"/>
      </dsp:txXfrm>
    </dsp:sp>
    <dsp:sp modelId="{25253277-6587-4334-815C-280248373868}">
      <dsp:nvSpPr>
        <dsp:cNvPr id="0" name=""/>
        <dsp:cNvSpPr/>
      </dsp:nvSpPr>
      <dsp:spPr>
        <a:xfrm>
          <a:off x="4636009" y="1873907"/>
          <a:ext cx="634946" cy="634946"/>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fr-FR" sz="2800" kern="1200"/>
        </a:p>
      </dsp:txBody>
      <dsp:txXfrm>
        <a:off x="4778872" y="1873907"/>
        <a:ext cx="349220" cy="477797"/>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66BEC1-3CF3-E046-A9C7-23F5D5E78093}" type="datetimeFigureOut">
              <a:rPr lang="fr-FR" smtClean="0"/>
              <a:pPr/>
              <a:t>03/09/2019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5985B4-8611-0B47-926A-9600E77F0BA9}" type="slidenum">
              <a:rPr lang="fr-FR" smtClean="0"/>
              <a:pPr/>
              <a:t>‹#›</a:t>
            </a:fld>
            <a:endParaRPr lang="fr-FR"/>
          </a:p>
        </p:txBody>
      </p:sp>
    </p:spTree>
    <p:extLst>
      <p:ext uri="{BB962C8B-B14F-4D97-AF65-F5344CB8AC3E}">
        <p14:creationId xmlns:p14="http://schemas.microsoft.com/office/powerpoint/2010/main" val="1805762006"/>
      </p:ext>
    </p:extLst>
  </p:cSld>
  <p:clrMap bg1="lt1" tx1="dk1" bg2="lt2" tx2="dk2" accent1="accent1" accent2="accent2" accent3="accent3" accent4="accent4" accent5="accent5" accent6="accent6" hlink="hlink" folHlink="folHlink"/>
  <p:notesStyle>
    <a:lvl1pPr marL="0" algn="l" defTabSz="611822" rtl="0" eaLnBrk="1" latinLnBrk="0" hangingPunct="1">
      <a:defRPr sz="803" kern="1200">
        <a:solidFill>
          <a:schemeClr val="tx1"/>
        </a:solidFill>
        <a:latin typeface="+mn-lt"/>
        <a:ea typeface="+mn-ea"/>
        <a:cs typeface="+mn-cs"/>
      </a:defRPr>
    </a:lvl1pPr>
    <a:lvl2pPr marL="305911" algn="l" defTabSz="611822" rtl="0" eaLnBrk="1" latinLnBrk="0" hangingPunct="1">
      <a:defRPr sz="803" kern="1200">
        <a:solidFill>
          <a:schemeClr val="tx1"/>
        </a:solidFill>
        <a:latin typeface="+mn-lt"/>
        <a:ea typeface="+mn-ea"/>
        <a:cs typeface="+mn-cs"/>
      </a:defRPr>
    </a:lvl2pPr>
    <a:lvl3pPr marL="611822" algn="l" defTabSz="611822" rtl="0" eaLnBrk="1" latinLnBrk="0" hangingPunct="1">
      <a:defRPr sz="803" kern="1200">
        <a:solidFill>
          <a:schemeClr val="tx1"/>
        </a:solidFill>
        <a:latin typeface="+mn-lt"/>
        <a:ea typeface="+mn-ea"/>
        <a:cs typeface="+mn-cs"/>
      </a:defRPr>
    </a:lvl3pPr>
    <a:lvl4pPr marL="917734" algn="l" defTabSz="611822" rtl="0" eaLnBrk="1" latinLnBrk="0" hangingPunct="1">
      <a:defRPr sz="803" kern="1200">
        <a:solidFill>
          <a:schemeClr val="tx1"/>
        </a:solidFill>
        <a:latin typeface="+mn-lt"/>
        <a:ea typeface="+mn-ea"/>
        <a:cs typeface="+mn-cs"/>
      </a:defRPr>
    </a:lvl4pPr>
    <a:lvl5pPr marL="1223645" algn="l" defTabSz="611822" rtl="0" eaLnBrk="1" latinLnBrk="0" hangingPunct="1">
      <a:defRPr sz="803" kern="1200">
        <a:solidFill>
          <a:schemeClr val="tx1"/>
        </a:solidFill>
        <a:latin typeface="+mn-lt"/>
        <a:ea typeface="+mn-ea"/>
        <a:cs typeface="+mn-cs"/>
      </a:defRPr>
    </a:lvl5pPr>
    <a:lvl6pPr marL="1529557" algn="l" defTabSz="611822" rtl="0" eaLnBrk="1" latinLnBrk="0" hangingPunct="1">
      <a:defRPr sz="803" kern="1200">
        <a:solidFill>
          <a:schemeClr val="tx1"/>
        </a:solidFill>
        <a:latin typeface="+mn-lt"/>
        <a:ea typeface="+mn-ea"/>
        <a:cs typeface="+mn-cs"/>
      </a:defRPr>
    </a:lvl6pPr>
    <a:lvl7pPr marL="1835468" algn="l" defTabSz="611822" rtl="0" eaLnBrk="1" latinLnBrk="0" hangingPunct="1">
      <a:defRPr sz="803" kern="1200">
        <a:solidFill>
          <a:schemeClr val="tx1"/>
        </a:solidFill>
        <a:latin typeface="+mn-lt"/>
        <a:ea typeface="+mn-ea"/>
        <a:cs typeface="+mn-cs"/>
      </a:defRPr>
    </a:lvl7pPr>
    <a:lvl8pPr marL="2141380" algn="l" defTabSz="611822" rtl="0" eaLnBrk="1" latinLnBrk="0" hangingPunct="1">
      <a:defRPr sz="803" kern="1200">
        <a:solidFill>
          <a:schemeClr val="tx1"/>
        </a:solidFill>
        <a:latin typeface="+mn-lt"/>
        <a:ea typeface="+mn-ea"/>
        <a:cs typeface="+mn-cs"/>
      </a:defRPr>
    </a:lvl8pPr>
    <a:lvl9pPr marL="2447291" algn="l" defTabSz="611822" rtl="0" eaLnBrk="1" latinLnBrk="0" hangingPunct="1">
      <a:defRPr sz="80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85800" y="1143000"/>
            <a:ext cx="5486400" cy="3086100"/>
          </a:xfrm>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15985B4-8611-0B47-926A-9600E77F0BA9}" type="slidenum">
              <a:rPr lang="fr-FR" smtClean="0"/>
              <a:pPr/>
              <a:t>1</a:t>
            </a:fld>
            <a:endParaRPr lang="fr-FR"/>
          </a:p>
        </p:txBody>
      </p:sp>
    </p:spTree>
    <p:extLst>
      <p:ext uri="{BB962C8B-B14F-4D97-AF65-F5344CB8AC3E}">
        <p14:creationId xmlns:p14="http://schemas.microsoft.com/office/powerpoint/2010/main" val="2008224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85800" y="1143000"/>
            <a:ext cx="5486400" cy="3086100"/>
          </a:xfrm>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15985B4-8611-0B47-926A-9600E77F0BA9}" type="slidenum">
              <a:rPr lang="fr-FR" smtClean="0"/>
              <a:pPr/>
              <a:t>2</a:t>
            </a:fld>
            <a:endParaRPr lang="fr-FR"/>
          </a:p>
        </p:txBody>
      </p:sp>
    </p:spTree>
    <p:extLst>
      <p:ext uri="{BB962C8B-B14F-4D97-AF65-F5344CB8AC3E}">
        <p14:creationId xmlns:p14="http://schemas.microsoft.com/office/powerpoint/2010/main" val="1638747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DSPD en structure agrée (pour consolidation)</a:t>
            </a:r>
          </a:p>
          <a:p>
            <a:endParaRPr lang="en-US" dirty="0"/>
          </a:p>
        </p:txBody>
      </p:sp>
      <p:sp>
        <p:nvSpPr>
          <p:cNvPr id="4" name="Espace réservé du numéro de diapositive 3"/>
          <p:cNvSpPr>
            <a:spLocks noGrp="1"/>
          </p:cNvSpPr>
          <p:nvPr>
            <p:ph type="sldNum" sz="quarter" idx="5"/>
          </p:nvPr>
        </p:nvSpPr>
        <p:spPr/>
        <p:txBody>
          <a:bodyPr/>
          <a:lstStyle/>
          <a:p>
            <a:fld id="{815985B4-8611-0B47-926A-9600E77F0BA9}" type="slidenum">
              <a:rPr lang="fr-FR" smtClean="0"/>
              <a:pPr/>
              <a:t>4</a:t>
            </a:fld>
            <a:endParaRPr lang="fr-FR"/>
          </a:p>
        </p:txBody>
      </p:sp>
    </p:spTree>
    <p:extLst>
      <p:ext uri="{BB962C8B-B14F-4D97-AF65-F5344CB8AC3E}">
        <p14:creationId xmlns:p14="http://schemas.microsoft.com/office/powerpoint/2010/main" val="3854017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5"/>
          </p:nvPr>
        </p:nvSpPr>
        <p:spPr/>
        <p:txBody>
          <a:bodyPr/>
          <a:lstStyle/>
          <a:p>
            <a:fld id="{815985B4-8611-0B47-926A-9600E77F0BA9}" type="slidenum">
              <a:rPr lang="fr-FR" smtClean="0"/>
              <a:pPr/>
              <a:t>5</a:t>
            </a:fld>
            <a:endParaRPr lang="fr-FR"/>
          </a:p>
        </p:txBody>
      </p:sp>
    </p:spTree>
    <p:extLst>
      <p:ext uri="{BB962C8B-B14F-4D97-AF65-F5344CB8AC3E}">
        <p14:creationId xmlns:p14="http://schemas.microsoft.com/office/powerpoint/2010/main" val="2690704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5"/>
          </p:nvPr>
        </p:nvSpPr>
        <p:spPr/>
        <p:txBody>
          <a:bodyPr/>
          <a:lstStyle/>
          <a:p>
            <a:fld id="{815985B4-8611-0B47-926A-9600E77F0BA9}" type="slidenum">
              <a:rPr lang="fr-FR" smtClean="0"/>
              <a:pPr/>
              <a:t>6</a:t>
            </a:fld>
            <a:endParaRPr lang="fr-FR"/>
          </a:p>
        </p:txBody>
      </p:sp>
    </p:spTree>
    <p:extLst>
      <p:ext uri="{BB962C8B-B14F-4D97-AF65-F5344CB8AC3E}">
        <p14:creationId xmlns:p14="http://schemas.microsoft.com/office/powerpoint/2010/main" val="42811433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5"/>
          </p:nvPr>
        </p:nvSpPr>
        <p:spPr/>
        <p:txBody>
          <a:bodyPr/>
          <a:lstStyle/>
          <a:p>
            <a:fld id="{815985B4-8611-0B47-926A-9600E77F0BA9}" type="slidenum">
              <a:rPr lang="fr-FR" smtClean="0"/>
              <a:pPr/>
              <a:t>7</a:t>
            </a:fld>
            <a:endParaRPr lang="fr-FR"/>
          </a:p>
        </p:txBody>
      </p:sp>
    </p:spTree>
    <p:extLst>
      <p:ext uri="{BB962C8B-B14F-4D97-AF65-F5344CB8AC3E}">
        <p14:creationId xmlns:p14="http://schemas.microsoft.com/office/powerpoint/2010/main" val="18202972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Vérifier les ECTS a supprimer</a:t>
            </a:r>
          </a:p>
          <a:p>
            <a:endParaRPr lang="fr-FR" dirty="0"/>
          </a:p>
          <a:p>
            <a:r>
              <a:rPr lang="fr-FR" dirty="0"/>
              <a:t>Attention ne pas se faire niquer sur les UE / DU (pb heures de cours financement)</a:t>
            </a:r>
            <a:endParaRPr lang="en-US" dirty="0"/>
          </a:p>
        </p:txBody>
      </p:sp>
      <p:sp>
        <p:nvSpPr>
          <p:cNvPr id="4" name="Espace réservé du numéro de diapositive 3"/>
          <p:cNvSpPr>
            <a:spLocks noGrp="1"/>
          </p:cNvSpPr>
          <p:nvPr>
            <p:ph type="sldNum" sz="quarter" idx="5"/>
          </p:nvPr>
        </p:nvSpPr>
        <p:spPr/>
        <p:txBody>
          <a:bodyPr/>
          <a:lstStyle/>
          <a:p>
            <a:fld id="{815985B4-8611-0B47-926A-9600E77F0BA9}" type="slidenum">
              <a:rPr lang="fr-FR" smtClean="0"/>
              <a:pPr/>
              <a:t>8</a:t>
            </a:fld>
            <a:endParaRPr lang="fr-FR"/>
          </a:p>
        </p:txBody>
      </p:sp>
    </p:spTree>
    <p:extLst>
      <p:ext uri="{BB962C8B-B14F-4D97-AF65-F5344CB8AC3E}">
        <p14:creationId xmlns:p14="http://schemas.microsoft.com/office/powerpoint/2010/main" val="20365409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5"/>
          </p:nvPr>
        </p:nvSpPr>
        <p:spPr/>
        <p:txBody>
          <a:bodyPr/>
          <a:lstStyle/>
          <a:p>
            <a:fld id="{815985B4-8611-0B47-926A-9600E77F0BA9}" type="slidenum">
              <a:rPr lang="fr-FR" smtClean="0"/>
              <a:pPr/>
              <a:t>11</a:t>
            </a:fld>
            <a:endParaRPr lang="fr-FR"/>
          </a:p>
        </p:txBody>
      </p:sp>
    </p:spTree>
    <p:extLst>
      <p:ext uri="{BB962C8B-B14F-4D97-AF65-F5344CB8AC3E}">
        <p14:creationId xmlns:p14="http://schemas.microsoft.com/office/powerpoint/2010/main" val="23348841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mailto:president@fnisp.fr" TargetMode="External"/><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1.png"/><Relationship Id="rId4" Type="http://schemas.openxmlformats.org/officeDocument/2006/relationships/hyperlink" Target="http://www.fnsipbm.fr/" TargetMode="External"/></Relationships>
</file>

<file path=ppt/slideLayouts/_rels/slideLayout3.xml.rels><?xml version="1.0" encoding="UTF-8" standalone="yes"?>
<Relationships xmlns="http://schemas.openxmlformats.org/package/2006/relationships"><Relationship Id="rId3" Type="http://schemas.openxmlformats.org/officeDocument/2006/relationships/hyperlink" Target="http://www.fnsipbm.fr/" TargetMode="External"/><Relationship Id="rId2" Type="http://schemas.openxmlformats.org/officeDocument/2006/relationships/hyperlink" Target="mailto:president@fnisp.fr" TargetMode="External"/><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3" Type="http://schemas.openxmlformats.org/officeDocument/2006/relationships/hyperlink" Target="mailto:president@fnisp.fr" TargetMode="External"/><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1.png"/><Relationship Id="rId4" Type="http://schemas.openxmlformats.org/officeDocument/2006/relationships/hyperlink" Target="http://www.fnsipbm.fr/" TargetMode="External"/></Relationships>
</file>

<file path=ppt/slideLayouts/_rels/slideLayout5.xml.rels><?xml version="1.0" encoding="UTF-8" standalone="yes"?>
<Relationships xmlns="http://schemas.openxmlformats.org/package/2006/relationships"><Relationship Id="rId3" Type="http://schemas.openxmlformats.org/officeDocument/2006/relationships/hyperlink" Target="mailto:president@fnisp.fr" TargetMode="External"/><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1.png"/><Relationship Id="rId4" Type="http://schemas.openxmlformats.org/officeDocument/2006/relationships/hyperlink" Target="http://www.fnsipbm.fr/" TargetMode="Externa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ère page ">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91011" y="1602304"/>
            <a:ext cx="7772400" cy="855726"/>
          </a:xfrm>
        </p:spPr>
        <p:txBody>
          <a:bodyPr anchor="ctr"/>
          <a:lstStyle>
            <a:lvl1pPr algn="ctr">
              <a:defRPr lang="en-US" sz="4000" b="1" kern="1200" dirty="0">
                <a:solidFill>
                  <a:srgbClr val="008A18"/>
                </a:solidFill>
                <a:latin typeface="+mj-lt"/>
                <a:ea typeface="+mj-ea"/>
                <a:cs typeface="+mj-cs"/>
              </a:defRPr>
            </a:lvl1pPr>
          </a:lstStyle>
          <a:p>
            <a:r>
              <a:rPr lang="fr-FR" dirty="0"/>
              <a:t>Titre du document</a:t>
            </a:r>
            <a:endParaRPr lang="en-US" dirty="0"/>
          </a:p>
        </p:txBody>
      </p:sp>
      <p:sp>
        <p:nvSpPr>
          <p:cNvPr id="3" name="Subtitle 2"/>
          <p:cNvSpPr>
            <a:spLocks noGrp="1"/>
          </p:cNvSpPr>
          <p:nvPr>
            <p:ph type="subTitle" idx="1" hasCustomPrompt="1"/>
          </p:nvPr>
        </p:nvSpPr>
        <p:spPr>
          <a:xfrm>
            <a:off x="1142998" y="2835798"/>
            <a:ext cx="6858000" cy="1100144"/>
          </a:xfrm>
        </p:spPr>
        <p:txBody>
          <a:bodyPr anchor="ctr">
            <a:normAutofit/>
          </a:bodyPr>
          <a:lstStyle>
            <a:lvl1pPr marL="0" indent="0" algn="ctr">
              <a:buNone/>
              <a:defRPr sz="2400" b="1" baseline="0"/>
            </a:lvl1pPr>
            <a:lvl2pPr marL="473623" indent="0" algn="ctr">
              <a:buNone/>
              <a:defRPr sz="2072"/>
            </a:lvl2pPr>
            <a:lvl3pPr marL="947244" indent="0" algn="ctr">
              <a:buNone/>
              <a:defRPr sz="1865"/>
            </a:lvl3pPr>
            <a:lvl4pPr marL="1420868" indent="0" algn="ctr">
              <a:buNone/>
              <a:defRPr sz="1656"/>
            </a:lvl4pPr>
            <a:lvl5pPr marL="1894490" indent="0" algn="ctr">
              <a:buNone/>
              <a:defRPr sz="1656"/>
            </a:lvl5pPr>
            <a:lvl6pPr marL="2368114" indent="0" algn="ctr">
              <a:buNone/>
              <a:defRPr sz="1656"/>
            </a:lvl6pPr>
            <a:lvl7pPr marL="2841735" indent="0" algn="ctr">
              <a:buNone/>
              <a:defRPr sz="1656"/>
            </a:lvl7pPr>
            <a:lvl8pPr marL="3315359" indent="0" algn="ctr">
              <a:buNone/>
              <a:defRPr sz="1656"/>
            </a:lvl8pPr>
            <a:lvl9pPr marL="3788983" indent="0" algn="ctr">
              <a:buNone/>
              <a:defRPr sz="1656"/>
            </a:lvl9pPr>
          </a:lstStyle>
          <a:p>
            <a:r>
              <a:rPr lang="fr-FR" dirty="0"/>
              <a:t>Auteur(s) du document</a:t>
            </a:r>
            <a:endParaRPr lang="en-US" dirty="0"/>
          </a:p>
        </p:txBody>
      </p:sp>
      <p:sp>
        <p:nvSpPr>
          <p:cNvPr id="11" name="Rectangle 10"/>
          <p:cNvSpPr/>
          <p:nvPr userDrawn="1"/>
        </p:nvSpPr>
        <p:spPr>
          <a:xfrm>
            <a:off x="-1241028" y="1371003"/>
            <a:ext cx="11626052" cy="53501"/>
          </a:xfrm>
          <a:prstGeom prst="rect">
            <a:avLst/>
          </a:prstGeom>
          <a:solidFill>
            <a:srgbClr val="E688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978"/>
          </a:p>
        </p:txBody>
      </p:sp>
      <p:sp>
        <p:nvSpPr>
          <p:cNvPr id="12" name="Rectangle 11"/>
          <p:cNvSpPr/>
          <p:nvPr userDrawn="1"/>
        </p:nvSpPr>
        <p:spPr>
          <a:xfrm>
            <a:off x="-1241028" y="2666136"/>
            <a:ext cx="11626052" cy="53501"/>
          </a:xfrm>
          <a:prstGeom prst="rect">
            <a:avLst/>
          </a:prstGeom>
          <a:solidFill>
            <a:srgbClr val="E688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978"/>
          </a:p>
        </p:txBody>
      </p:sp>
      <p:sp>
        <p:nvSpPr>
          <p:cNvPr id="14" name="Rectangle 13"/>
          <p:cNvSpPr/>
          <p:nvPr userDrawn="1"/>
        </p:nvSpPr>
        <p:spPr>
          <a:xfrm rot="19904343">
            <a:off x="5180877" y="4112875"/>
            <a:ext cx="6078136" cy="1582932"/>
          </a:xfrm>
          <a:prstGeom prst="rect">
            <a:avLst/>
          </a:prstGeom>
          <a:solidFill>
            <a:srgbClr val="008A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978"/>
          </a:p>
        </p:txBody>
      </p:sp>
      <p:sp>
        <p:nvSpPr>
          <p:cNvPr id="16" name="Espace réservé du texte 15"/>
          <p:cNvSpPr>
            <a:spLocks noGrp="1"/>
          </p:cNvSpPr>
          <p:nvPr>
            <p:ph type="body" sz="quarter" idx="10" hasCustomPrompt="1"/>
          </p:nvPr>
        </p:nvSpPr>
        <p:spPr>
          <a:xfrm>
            <a:off x="7373072" y="4456253"/>
            <a:ext cx="1770927" cy="687247"/>
          </a:xfrm>
        </p:spPr>
        <p:txBody>
          <a:bodyPr>
            <a:noAutofit/>
          </a:bodyPr>
          <a:lstStyle>
            <a:lvl1pPr marL="0" indent="0">
              <a:buNone/>
              <a:defRPr sz="1800" b="1">
                <a:solidFill>
                  <a:schemeClr val="bg1"/>
                </a:solidFill>
              </a:defRPr>
            </a:lvl1pPr>
            <a:lvl2pPr marL="473623" indent="0">
              <a:buNone/>
              <a:defRPr b="1">
                <a:solidFill>
                  <a:schemeClr val="bg1"/>
                </a:solidFill>
              </a:defRPr>
            </a:lvl2pPr>
            <a:lvl3pPr marL="947244" indent="0">
              <a:buNone/>
              <a:defRPr b="1">
                <a:solidFill>
                  <a:schemeClr val="bg1"/>
                </a:solidFill>
              </a:defRPr>
            </a:lvl3pPr>
            <a:lvl4pPr marL="1420867" indent="0">
              <a:buNone/>
              <a:defRPr b="1">
                <a:solidFill>
                  <a:schemeClr val="bg1"/>
                </a:solidFill>
              </a:defRPr>
            </a:lvl4pPr>
            <a:lvl5pPr marL="1894490" indent="0">
              <a:buNone/>
              <a:defRPr b="1">
                <a:solidFill>
                  <a:schemeClr val="bg1"/>
                </a:solidFill>
              </a:defRPr>
            </a:lvl5pPr>
          </a:lstStyle>
          <a:p>
            <a:pPr lvl="0"/>
            <a:r>
              <a:rPr lang="fr-FR" dirty="0"/>
              <a:t>Thématique du document</a:t>
            </a:r>
          </a:p>
        </p:txBody>
      </p:sp>
      <p:sp>
        <p:nvSpPr>
          <p:cNvPr id="31" name="Espace réservé du pied de page 30"/>
          <p:cNvSpPr>
            <a:spLocks noGrp="1"/>
          </p:cNvSpPr>
          <p:nvPr>
            <p:ph type="ftr" sz="quarter" idx="12"/>
          </p:nvPr>
        </p:nvSpPr>
        <p:spPr>
          <a:xfrm>
            <a:off x="3" y="4671931"/>
            <a:ext cx="3897582" cy="464821"/>
          </a:xfrm>
        </p:spPr>
        <p:txBody>
          <a:bodyPr/>
          <a:lstStyle>
            <a:lvl1pPr>
              <a:defRPr sz="2000" b="1">
                <a:solidFill>
                  <a:srgbClr val="E68801"/>
                </a:solidFill>
              </a:defRPr>
            </a:lvl1pPr>
          </a:lstStyle>
          <a:p>
            <a:r>
              <a:rPr lang="fr-FR" dirty="0"/>
              <a:t>Juin 2018</a:t>
            </a:r>
          </a:p>
        </p:txBody>
      </p:sp>
      <p:pic>
        <p:nvPicPr>
          <p:cNvPr id="13" name="Imag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5798" y="25558"/>
            <a:ext cx="7772400" cy="1181200"/>
          </a:xfrm>
          <a:prstGeom prst="rect">
            <a:avLst/>
          </a:prstGeom>
        </p:spPr>
      </p:pic>
    </p:spTree>
    <p:extLst>
      <p:ext uri="{BB962C8B-B14F-4D97-AF65-F5344CB8AC3E}">
        <p14:creationId xmlns:p14="http://schemas.microsoft.com/office/powerpoint/2010/main" val="2097902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ge classique sans titre">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750136"/>
            <a:ext cx="9120850" cy="3969428"/>
          </a:xfrm>
        </p:spPr>
        <p:txBody>
          <a:bodyPr/>
          <a:lstStyle>
            <a:lvl1pPr marL="236811" indent="-236811" algn="just">
              <a:buFontTx/>
              <a:buBlip>
                <a:blip r:embed="rId2"/>
              </a:buBlip>
              <a:defRPr sz="1600"/>
            </a:lvl1pPr>
            <a:lvl2pPr marL="514350" indent="-171450" algn="just">
              <a:buFontTx/>
              <a:buBlip>
                <a:blip r:embed="rId2"/>
              </a:buBlip>
              <a:defRPr sz="1400"/>
            </a:lvl2pPr>
            <a:lvl3pPr marL="857250" indent="-171450" algn="just">
              <a:buFontTx/>
              <a:buBlip>
                <a:blip r:embed="rId2"/>
              </a:buBlip>
              <a:defRPr sz="1300"/>
            </a:lvl3pPr>
            <a:lvl4pPr marL="1200150" indent="-171450" algn="just">
              <a:buFontTx/>
              <a:buBlip>
                <a:blip r:embed="rId2"/>
              </a:buBlip>
              <a:defRPr sz="1300"/>
            </a:lvl4pPr>
            <a:lvl5pPr marL="1543050" indent="-171450" algn="just">
              <a:buFontTx/>
              <a:buBlip>
                <a:blip r:embed="rId2"/>
              </a:buBlip>
              <a:defRPr sz="1300"/>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13" name="Ellipse 12"/>
          <p:cNvSpPr/>
          <p:nvPr userDrawn="1"/>
        </p:nvSpPr>
        <p:spPr>
          <a:xfrm>
            <a:off x="8646289" y="4728043"/>
            <a:ext cx="497710" cy="415457"/>
          </a:xfrm>
          <a:prstGeom prst="ellipse">
            <a:avLst/>
          </a:prstGeom>
          <a:solidFill>
            <a:srgbClr val="008A1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978"/>
          </a:p>
        </p:txBody>
      </p:sp>
      <p:sp>
        <p:nvSpPr>
          <p:cNvPr id="6" name="Slide Number Placeholder 5"/>
          <p:cNvSpPr>
            <a:spLocks noGrp="1"/>
          </p:cNvSpPr>
          <p:nvPr>
            <p:ph type="sldNum" sz="quarter" idx="12"/>
          </p:nvPr>
        </p:nvSpPr>
        <p:spPr>
          <a:xfrm>
            <a:off x="8646289" y="4780728"/>
            <a:ext cx="474562" cy="312360"/>
          </a:xfrm>
        </p:spPr>
        <p:txBody>
          <a:bodyPr/>
          <a:lstStyle>
            <a:lvl1pPr algn="ctr">
              <a:defRPr sz="1600" b="1">
                <a:solidFill>
                  <a:schemeClr val="bg1"/>
                </a:solidFill>
              </a:defRPr>
            </a:lvl1pPr>
          </a:lstStyle>
          <a:p>
            <a:fld id="{2CCF6DA4-4BAA-EB46-B4E4-3E2269D439DB}" type="slidenum">
              <a:rPr lang="fr-FR" smtClean="0"/>
              <a:pPr/>
              <a:t>‹#›</a:t>
            </a:fld>
            <a:endParaRPr lang="fr-FR" dirty="0"/>
          </a:p>
        </p:txBody>
      </p:sp>
      <p:sp>
        <p:nvSpPr>
          <p:cNvPr id="5" name="Espace réservé du pied de page 4"/>
          <p:cNvSpPr>
            <a:spLocks noGrp="1"/>
          </p:cNvSpPr>
          <p:nvPr>
            <p:ph type="ftr" sz="quarter" idx="14"/>
          </p:nvPr>
        </p:nvSpPr>
        <p:spPr>
          <a:xfrm>
            <a:off x="5300873" y="4869656"/>
            <a:ext cx="3086100" cy="273844"/>
          </a:xfrm>
        </p:spPr>
        <p:txBody>
          <a:bodyPr/>
          <a:lstStyle>
            <a:lvl1pPr>
              <a:defRPr sz="1600" b="1">
                <a:solidFill>
                  <a:srgbClr val="E68801"/>
                </a:solidFill>
              </a:defRPr>
            </a:lvl1pPr>
          </a:lstStyle>
          <a:p>
            <a:r>
              <a:rPr lang="fr-FR" dirty="0"/>
              <a:t>Juin 2018</a:t>
            </a:r>
          </a:p>
        </p:txBody>
      </p:sp>
      <p:grpSp>
        <p:nvGrpSpPr>
          <p:cNvPr id="16" name="Grouper 15"/>
          <p:cNvGrpSpPr/>
          <p:nvPr userDrawn="1"/>
        </p:nvGrpSpPr>
        <p:grpSpPr>
          <a:xfrm>
            <a:off x="1566" y="3389105"/>
            <a:ext cx="5039992" cy="1764182"/>
            <a:chOff x="-458051" y="10095826"/>
            <a:chExt cx="5281449" cy="5596707"/>
          </a:xfrm>
        </p:grpSpPr>
        <p:sp>
          <p:nvSpPr>
            <p:cNvPr id="18" name="ZoneTexte 17"/>
            <p:cNvSpPr txBox="1"/>
            <p:nvPr userDrawn="1"/>
          </p:nvSpPr>
          <p:spPr>
            <a:xfrm>
              <a:off x="-458051" y="14374403"/>
              <a:ext cx="5281449" cy="1318130"/>
            </a:xfrm>
            <a:prstGeom prst="rect">
              <a:avLst/>
            </a:prstGeom>
            <a:solidFill>
              <a:schemeClr val="bg1"/>
            </a:solidFill>
          </p:spPr>
          <p:txBody>
            <a:bodyPr wrap="square" rtlCol="0">
              <a:spAutoFit/>
            </a:bodyPr>
            <a:lstStyle/>
            <a:p>
              <a:r>
                <a:rPr lang="fr-FR" sz="1050" b="1" dirty="0">
                  <a:solidFill>
                    <a:srgbClr val="008A18"/>
                  </a:solidFill>
                </a:rPr>
                <a:t>79 rue Périer </a:t>
              </a:r>
              <a:r>
                <a:rPr lang="mr-IN" sz="1050" b="1" dirty="0">
                  <a:solidFill>
                    <a:srgbClr val="008A18"/>
                  </a:solidFill>
                </a:rPr>
                <a:t>–</a:t>
              </a:r>
              <a:r>
                <a:rPr lang="fr-FR" sz="1050" b="1" dirty="0">
                  <a:solidFill>
                    <a:srgbClr val="008A18"/>
                  </a:solidFill>
                </a:rPr>
                <a:t> 92120 Montrouge</a:t>
              </a:r>
              <a:r>
                <a:rPr lang="fr-FR" sz="1050" b="1" baseline="0" dirty="0">
                  <a:solidFill>
                    <a:srgbClr val="008A18"/>
                  </a:solidFill>
                </a:rPr>
                <a:t> </a:t>
              </a:r>
              <a:r>
                <a:rPr lang="mr-IN" sz="1050" b="1" baseline="0" dirty="0">
                  <a:solidFill>
                    <a:srgbClr val="008A18"/>
                  </a:solidFill>
                </a:rPr>
                <a:t>–</a:t>
              </a:r>
              <a:r>
                <a:rPr lang="fr-FR" sz="1050" b="1" baseline="0" dirty="0">
                  <a:solidFill>
                    <a:srgbClr val="008A18"/>
                  </a:solidFill>
                </a:rPr>
                <a:t> </a:t>
              </a:r>
              <a:r>
                <a:rPr lang="fr-FR" sz="1050" b="1" i="0" u="none" dirty="0">
                  <a:solidFill>
                    <a:srgbClr val="008A18"/>
                  </a:solidFill>
                </a:rPr>
                <a:t>Représentée</a:t>
              </a:r>
              <a:r>
                <a:rPr lang="fr-FR" sz="1050" b="1" i="0" u="none" baseline="0" dirty="0">
                  <a:solidFill>
                    <a:srgbClr val="008A18"/>
                  </a:solidFill>
                </a:rPr>
                <a:t> au CNESER /Nommée à la CNEMMOP</a:t>
              </a:r>
              <a:endParaRPr lang="fr-FR" sz="1050" b="1" dirty="0">
                <a:solidFill>
                  <a:srgbClr val="008A18"/>
                </a:solidFill>
              </a:endParaRPr>
            </a:p>
            <a:p>
              <a:r>
                <a:rPr lang="fr-FR" sz="1050" b="1" i="0" u="none" dirty="0" err="1">
                  <a:solidFill>
                    <a:srgbClr val="008A18"/>
                  </a:solidFill>
                </a:rPr>
                <a:t>www.fnsipbm.fr</a:t>
              </a:r>
              <a:r>
                <a:rPr lang="fr-FR" sz="1050" b="1" i="0" u="none" dirty="0">
                  <a:solidFill>
                    <a:srgbClr val="008A18"/>
                  </a:solidFill>
                </a:rPr>
                <a:t>  - </a:t>
              </a:r>
              <a:r>
                <a:rPr lang="fr-FR" sz="1050" b="1" i="0" u="none" dirty="0">
                  <a:solidFill>
                    <a:srgbClr val="008A18"/>
                  </a:solidFill>
                  <a:hlinkClick r:id="rId3"/>
                </a:rPr>
                <a:t>president@fnsip.fr</a:t>
              </a:r>
              <a:endParaRPr lang="fr-FR" sz="1050" b="1" i="0" u="none" dirty="0">
                <a:solidFill>
                  <a:srgbClr val="008A18"/>
                </a:solidFill>
              </a:endParaRPr>
            </a:p>
          </p:txBody>
        </p:sp>
        <p:sp>
          <p:nvSpPr>
            <p:cNvPr id="19" name="Rectangle 18">
              <a:hlinkClick r:id="rId4"/>
            </p:cNvPr>
            <p:cNvSpPr/>
            <p:nvPr userDrawn="1"/>
          </p:nvSpPr>
          <p:spPr>
            <a:xfrm>
              <a:off x="-1" y="10095826"/>
              <a:ext cx="2349062" cy="328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754"/>
            </a:p>
          </p:txBody>
        </p:sp>
      </p:grpSp>
      <p:cxnSp>
        <p:nvCxnSpPr>
          <p:cNvPr id="22" name="Connecteur droit 21"/>
          <p:cNvCxnSpPr/>
          <p:nvPr userDrawn="1"/>
        </p:nvCxnSpPr>
        <p:spPr>
          <a:xfrm>
            <a:off x="-161959" y="4737789"/>
            <a:ext cx="9687350" cy="0"/>
          </a:xfrm>
          <a:prstGeom prst="line">
            <a:avLst/>
          </a:prstGeom>
          <a:ln w="38100">
            <a:solidFill>
              <a:srgbClr val="E68801"/>
            </a:solidFill>
          </a:ln>
        </p:spPr>
        <p:style>
          <a:lnRef idx="1">
            <a:schemeClr val="accent1"/>
          </a:lnRef>
          <a:fillRef idx="0">
            <a:schemeClr val="accent1"/>
          </a:fillRef>
          <a:effectRef idx="0">
            <a:schemeClr val="accent1"/>
          </a:effectRef>
          <a:fontRef idx="minor">
            <a:schemeClr val="tx1"/>
          </a:fontRef>
        </p:style>
      </p:cxnSp>
      <p:pic>
        <p:nvPicPr>
          <p:cNvPr id="27" name="Image 26"/>
          <p:cNvPicPr>
            <a:picLocks noChangeAspect="1"/>
          </p:cNvPicPr>
          <p:nvPr userDrawn="1"/>
        </p:nvPicPr>
        <p:blipFill>
          <a:blip r:embed="rId5">
            <a:alphaModFix amt="70000"/>
            <a:extLst>
              <a:ext uri="{28A0092B-C50C-407E-A947-70E740481C1C}">
                <a14:useLocalDpi xmlns:a14="http://schemas.microsoft.com/office/drawing/2010/main" val="0"/>
              </a:ext>
            </a:extLst>
          </a:blip>
          <a:stretch>
            <a:fillRect/>
          </a:stretch>
        </p:blipFill>
        <p:spPr>
          <a:xfrm>
            <a:off x="2292829" y="-15102"/>
            <a:ext cx="4777775" cy="746528"/>
          </a:xfrm>
          <a:prstGeom prst="rect">
            <a:avLst/>
          </a:prstGeom>
        </p:spPr>
      </p:pic>
      <p:sp>
        <p:nvSpPr>
          <p:cNvPr id="28" name="Rectangle 27"/>
          <p:cNvSpPr/>
          <p:nvPr userDrawn="1"/>
        </p:nvSpPr>
        <p:spPr>
          <a:xfrm>
            <a:off x="-954873" y="696635"/>
            <a:ext cx="11626052" cy="53501"/>
          </a:xfrm>
          <a:prstGeom prst="rect">
            <a:avLst/>
          </a:prstGeom>
          <a:solidFill>
            <a:srgbClr val="E688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978"/>
          </a:p>
        </p:txBody>
      </p:sp>
    </p:spTree>
    <p:extLst>
      <p:ext uri="{BB962C8B-B14F-4D97-AF65-F5344CB8AC3E}">
        <p14:creationId xmlns:p14="http://schemas.microsoft.com/office/powerpoint/2010/main" val="1992332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Sec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149" y="1575207"/>
            <a:ext cx="9144000" cy="1201400"/>
          </a:xfrm>
        </p:spPr>
        <p:txBody>
          <a:bodyPr>
            <a:noAutofit/>
          </a:bodyPr>
          <a:lstStyle>
            <a:lvl1pPr algn="ctr">
              <a:defRPr lang="en-US" sz="3800" b="1" kern="1200" dirty="0">
                <a:solidFill>
                  <a:srgbClr val="008A18"/>
                </a:solidFill>
                <a:latin typeface="+mj-lt"/>
                <a:ea typeface="+mj-ea"/>
                <a:cs typeface="+mj-cs"/>
              </a:defRPr>
            </a:lvl1pPr>
          </a:lstStyle>
          <a:p>
            <a:r>
              <a:rPr lang="fr-FR" dirty="0"/>
              <a:t>Titre de la sous-partie</a:t>
            </a:r>
            <a:endParaRPr lang="en-US" dirty="0"/>
          </a:p>
        </p:txBody>
      </p:sp>
      <p:sp>
        <p:nvSpPr>
          <p:cNvPr id="9" name="Rectangle 8"/>
          <p:cNvSpPr/>
          <p:nvPr userDrawn="1"/>
        </p:nvSpPr>
        <p:spPr>
          <a:xfrm>
            <a:off x="-954873" y="2979949"/>
            <a:ext cx="11626052" cy="53501"/>
          </a:xfrm>
          <a:prstGeom prst="rect">
            <a:avLst/>
          </a:prstGeom>
          <a:solidFill>
            <a:srgbClr val="E688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978"/>
          </a:p>
        </p:txBody>
      </p:sp>
      <p:sp>
        <p:nvSpPr>
          <p:cNvPr id="13" name="Ellipse 12"/>
          <p:cNvSpPr/>
          <p:nvPr userDrawn="1"/>
        </p:nvSpPr>
        <p:spPr>
          <a:xfrm>
            <a:off x="8646289" y="4728043"/>
            <a:ext cx="497710" cy="415457"/>
          </a:xfrm>
          <a:prstGeom prst="ellipse">
            <a:avLst/>
          </a:prstGeom>
          <a:solidFill>
            <a:srgbClr val="008A1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978"/>
          </a:p>
        </p:txBody>
      </p:sp>
      <p:sp>
        <p:nvSpPr>
          <p:cNvPr id="6" name="Slide Number Placeholder 5"/>
          <p:cNvSpPr>
            <a:spLocks noGrp="1"/>
          </p:cNvSpPr>
          <p:nvPr>
            <p:ph type="sldNum" sz="quarter" idx="12"/>
          </p:nvPr>
        </p:nvSpPr>
        <p:spPr>
          <a:xfrm>
            <a:off x="8646289" y="4780728"/>
            <a:ext cx="474562" cy="312360"/>
          </a:xfrm>
        </p:spPr>
        <p:txBody>
          <a:bodyPr/>
          <a:lstStyle>
            <a:lvl1pPr algn="ctr">
              <a:defRPr sz="1600" b="1">
                <a:solidFill>
                  <a:schemeClr val="bg1"/>
                </a:solidFill>
              </a:defRPr>
            </a:lvl1pPr>
          </a:lstStyle>
          <a:p>
            <a:fld id="{2CCF6DA4-4BAA-EB46-B4E4-3E2269D439DB}" type="slidenum">
              <a:rPr lang="fr-FR" smtClean="0"/>
              <a:pPr/>
              <a:t>‹#›</a:t>
            </a:fld>
            <a:endParaRPr lang="fr-FR" dirty="0"/>
          </a:p>
        </p:txBody>
      </p:sp>
      <p:sp>
        <p:nvSpPr>
          <p:cNvPr id="5" name="Espace réservé du pied de page 4"/>
          <p:cNvSpPr>
            <a:spLocks noGrp="1"/>
          </p:cNvSpPr>
          <p:nvPr>
            <p:ph type="ftr" sz="quarter" idx="14"/>
          </p:nvPr>
        </p:nvSpPr>
        <p:spPr>
          <a:xfrm>
            <a:off x="5300873" y="4869656"/>
            <a:ext cx="3086100" cy="273844"/>
          </a:xfrm>
        </p:spPr>
        <p:txBody>
          <a:bodyPr/>
          <a:lstStyle>
            <a:lvl1pPr>
              <a:defRPr sz="1600" b="1">
                <a:solidFill>
                  <a:srgbClr val="E68801"/>
                </a:solidFill>
              </a:defRPr>
            </a:lvl1pPr>
          </a:lstStyle>
          <a:p>
            <a:r>
              <a:rPr lang="fr-FR" dirty="0"/>
              <a:t>Juin 2018</a:t>
            </a:r>
          </a:p>
        </p:txBody>
      </p:sp>
      <p:sp>
        <p:nvSpPr>
          <p:cNvPr id="8" name="Rectangle 7"/>
          <p:cNvSpPr/>
          <p:nvPr userDrawn="1"/>
        </p:nvSpPr>
        <p:spPr>
          <a:xfrm>
            <a:off x="-954873" y="1318364"/>
            <a:ext cx="11626052" cy="53501"/>
          </a:xfrm>
          <a:prstGeom prst="rect">
            <a:avLst/>
          </a:prstGeom>
          <a:solidFill>
            <a:srgbClr val="E688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978"/>
          </a:p>
        </p:txBody>
      </p:sp>
      <p:grpSp>
        <p:nvGrpSpPr>
          <p:cNvPr id="14" name="Grouper 13"/>
          <p:cNvGrpSpPr/>
          <p:nvPr userDrawn="1"/>
        </p:nvGrpSpPr>
        <p:grpSpPr>
          <a:xfrm>
            <a:off x="1566" y="3389105"/>
            <a:ext cx="5039992" cy="1764182"/>
            <a:chOff x="-458051" y="10095826"/>
            <a:chExt cx="5281449" cy="5596707"/>
          </a:xfrm>
        </p:grpSpPr>
        <p:sp>
          <p:nvSpPr>
            <p:cNvPr id="16" name="ZoneTexte 15"/>
            <p:cNvSpPr txBox="1"/>
            <p:nvPr userDrawn="1"/>
          </p:nvSpPr>
          <p:spPr>
            <a:xfrm>
              <a:off x="-458051" y="14374403"/>
              <a:ext cx="5281449" cy="1318130"/>
            </a:xfrm>
            <a:prstGeom prst="rect">
              <a:avLst/>
            </a:prstGeom>
            <a:solidFill>
              <a:schemeClr val="bg1"/>
            </a:solidFill>
          </p:spPr>
          <p:txBody>
            <a:bodyPr wrap="square" rtlCol="0">
              <a:spAutoFit/>
            </a:bodyPr>
            <a:lstStyle/>
            <a:p>
              <a:r>
                <a:rPr lang="fr-FR" sz="1050" b="1" dirty="0">
                  <a:solidFill>
                    <a:srgbClr val="008A18"/>
                  </a:solidFill>
                </a:rPr>
                <a:t>79 rue Périer </a:t>
              </a:r>
              <a:r>
                <a:rPr lang="mr-IN" sz="1050" b="1" dirty="0">
                  <a:solidFill>
                    <a:srgbClr val="008A18"/>
                  </a:solidFill>
                </a:rPr>
                <a:t>–</a:t>
              </a:r>
              <a:r>
                <a:rPr lang="fr-FR" sz="1050" b="1" dirty="0">
                  <a:solidFill>
                    <a:srgbClr val="008A18"/>
                  </a:solidFill>
                </a:rPr>
                <a:t> 92120 Montrouge</a:t>
              </a:r>
              <a:r>
                <a:rPr lang="fr-FR" sz="1050" b="1" baseline="0" dirty="0">
                  <a:solidFill>
                    <a:srgbClr val="008A18"/>
                  </a:solidFill>
                </a:rPr>
                <a:t> </a:t>
              </a:r>
              <a:r>
                <a:rPr lang="mr-IN" sz="1050" b="1" baseline="0" dirty="0">
                  <a:solidFill>
                    <a:srgbClr val="008A18"/>
                  </a:solidFill>
                </a:rPr>
                <a:t>–</a:t>
              </a:r>
              <a:r>
                <a:rPr lang="fr-FR" sz="1050" b="1" baseline="0" dirty="0">
                  <a:solidFill>
                    <a:srgbClr val="008A18"/>
                  </a:solidFill>
                </a:rPr>
                <a:t> </a:t>
              </a:r>
              <a:r>
                <a:rPr lang="fr-FR" sz="1050" b="1" i="0" u="none" dirty="0">
                  <a:solidFill>
                    <a:srgbClr val="008A18"/>
                  </a:solidFill>
                </a:rPr>
                <a:t>Représentée</a:t>
              </a:r>
              <a:r>
                <a:rPr lang="fr-FR" sz="1050" b="1" i="0" u="none" baseline="0" dirty="0">
                  <a:solidFill>
                    <a:srgbClr val="008A18"/>
                  </a:solidFill>
                </a:rPr>
                <a:t> au CNESER /Nommée à la CNEMMOP</a:t>
              </a:r>
              <a:endParaRPr lang="fr-FR" sz="1050" b="1" dirty="0">
                <a:solidFill>
                  <a:srgbClr val="008A18"/>
                </a:solidFill>
              </a:endParaRPr>
            </a:p>
            <a:p>
              <a:r>
                <a:rPr lang="fr-FR" sz="1050" b="1" i="0" u="none" dirty="0" err="1">
                  <a:solidFill>
                    <a:srgbClr val="008A18"/>
                  </a:solidFill>
                </a:rPr>
                <a:t>www.fnsipbm.fr</a:t>
              </a:r>
              <a:r>
                <a:rPr lang="fr-FR" sz="1050" b="1" i="0" u="none" dirty="0">
                  <a:solidFill>
                    <a:srgbClr val="008A18"/>
                  </a:solidFill>
                </a:rPr>
                <a:t>  - </a:t>
              </a:r>
              <a:r>
                <a:rPr lang="fr-FR" sz="1050" b="1" i="0" u="none" dirty="0">
                  <a:solidFill>
                    <a:srgbClr val="008A18"/>
                  </a:solidFill>
                  <a:hlinkClick r:id="rId2"/>
                </a:rPr>
                <a:t>president@fnsip.fr</a:t>
              </a:r>
              <a:endParaRPr lang="fr-FR" sz="1050" b="1" i="0" u="none" dirty="0">
                <a:solidFill>
                  <a:srgbClr val="008A18"/>
                </a:solidFill>
              </a:endParaRPr>
            </a:p>
          </p:txBody>
        </p:sp>
        <p:sp>
          <p:nvSpPr>
            <p:cNvPr id="18" name="Rectangle 17">
              <a:hlinkClick r:id="rId3"/>
            </p:cNvPr>
            <p:cNvSpPr/>
            <p:nvPr userDrawn="1"/>
          </p:nvSpPr>
          <p:spPr>
            <a:xfrm>
              <a:off x="-1" y="10095826"/>
              <a:ext cx="2349062" cy="328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754"/>
            </a:p>
          </p:txBody>
        </p:sp>
      </p:grpSp>
      <p:cxnSp>
        <p:nvCxnSpPr>
          <p:cNvPr id="19" name="Connecteur droit 18"/>
          <p:cNvCxnSpPr/>
          <p:nvPr userDrawn="1"/>
        </p:nvCxnSpPr>
        <p:spPr>
          <a:xfrm>
            <a:off x="-161959" y="4737789"/>
            <a:ext cx="9687350" cy="0"/>
          </a:xfrm>
          <a:prstGeom prst="line">
            <a:avLst/>
          </a:prstGeom>
          <a:ln w="38100">
            <a:solidFill>
              <a:srgbClr val="E68801"/>
            </a:solidFill>
          </a:ln>
        </p:spPr>
        <p:style>
          <a:lnRef idx="1">
            <a:schemeClr val="accent1"/>
          </a:lnRef>
          <a:fillRef idx="0">
            <a:schemeClr val="accent1"/>
          </a:fillRef>
          <a:effectRef idx="0">
            <a:schemeClr val="accent1"/>
          </a:effectRef>
          <a:fontRef idx="minor">
            <a:schemeClr val="tx1"/>
          </a:fontRef>
        </p:style>
      </p:cxnSp>
      <p:pic>
        <p:nvPicPr>
          <p:cNvPr id="22" name="Image 21"/>
          <p:cNvPicPr>
            <a:picLocks noChangeAspect="1"/>
          </p:cNvPicPr>
          <p:nvPr userDrawn="1"/>
        </p:nvPicPr>
        <p:blipFill>
          <a:blip r:embed="rId4">
            <a:alphaModFix amt="85000"/>
            <a:extLst>
              <a:ext uri="{28A0092B-C50C-407E-A947-70E740481C1C}">
                <a14:useLocalDpi xmlns:a14="http://schemas.microsoft.com/office/drawing/2010/main" val="0"/>
              </a:ext>
            </a:extLst>
          </a:blip>
          <a:stretch>
            <a:fillRect/>
          </a:stretch>
        </p:blipFill>
        <p:spPr>
          <a:xfrm>
            <a:off x="1890385" y="0"/>
            <a:ext cx="5316143" cy="830648"/>
          </a:xfrm>
          <a:prstGeom prst="rect">
            <a:avLst/>
          </a:prstGeom>
        </p:spPr>
      </p:pic>
    </p:spTree>
    <p:extLst>
      <p:ext uri="{BB962C8B-B14F-4D97-AF65-F5344CB8AC3E}">
        <p14:creationId xmlns:p14="http://schemas.microsoft.com/office/powerpoint/2010/main" val="1619457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aison ">
    <p:spTree>
      <p:nvGrpSpPr>
        <p:cNvPr id="1" name=""/>
        <p:cNvGrpSpPr/>
        <p:nvPr/>
      </p:nvGrpSpPr>
      <p:grpSpPr>
        <a:xfrm>
          <a:off x="0" y="0"/>
          <a:ext cx="0" cy="0"/>
          <a:chOff x="0" y="0"/>
          <a:chExt cx="0" cy="0"/>
        </a:xfrm>
      </p:grpSpPr>
      <p:sp>
        <p:nvSpPr>
          <p:cNvPr id="2" name="Title 1"/>
          <p:cNvSpPr>
            <a:spLocks noGrp="1"/>
          </p:cNvSpPr>
          <p:nvPr>
            <p:ph type="title"/>
          </p:nvPr>
        </p:nvSpPr>
        <p:spPr>
          <a:xfrm>
            <a:off x="-1" y="765360"/>
            <a:ext cx="9144000" cy="358574"/>
          </a:xfrm>
        </p:spPr>
        <p:txBody>
          <a:bodyPr>
            <a:noAutofit/>
          </a:bodyPr>
          <a:lstStyle>
            <a:lvl1pPr algn="ctr">
              <a:defRPr lang="fr-FR" sz="3200" kern="1200" smtClean="0">
                <a:solidFill>
                  <a:schemeClr val="tx1"/>
                </a:solidFill>
                <a:latin typeface="+mj-lt"/>
                <a:ea typeface="+mj-ea"/>
                <a:cs typeface="+mj-cs"/>
              </a:defRPr>
            </a:lvl1pPr>
          </a:lstStyle>
          <a:p>
            <a:r>
              <a:rPr lang="fr-FR" dirty="0"/>
              <a:t>Cliquez et modifiez le titre</a:t>
            </a:r>
            <a:endParaRPr lang="en-US" dirty="0"/>
          </a:p>
        </p:txBody>
      </p:sp>
      <p:sp>
        <p:nvSpPr>
          <p:cNvPr id="9" name="Rectangle 8"/>
          <p:cNvSpPr/>
          <p:nvPr userDrawn="1"/>
        </p:nvSpPr>
        <p:spPr>
          <a:xfrm>
            <a:off x="-954873" y="1118653"/>
            <a:ext cx="11626052" cy="53501"/>
          </a:xfrm>
          <a:prstGeom prst="rect">
            <a:avLst/>
          </a:prstGeom>
          <a:solidFill>
            <a:srgbClr val="E688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978"/>
          </a:p>
        </p:txBody>
      </p:sp>
      <p:sp>
        <p:nvSpPr>
          <p:cNvPr id="13" name="Ellipse 12"/>
          <p:cNvSpPr/>
          <p:nvPr userDrawn="1"/>
        </p:nvSpPr>
        <p:spPr>
          <a:xfrm>
            <a:off x="8646289" y="4728043"/>
            <a:ext cx="497710" cy="415457"/>
          </a:xfrm>
          <a:prstGeom prst="ellipse">
            <a:avLst/>
          </a:prstGeom>
          <a:solidFill>
            <a:srgbClr val="008A1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978"/>
          </a:p>
        </p:txBody>
      </p:sp>
      <p:sp>
        <p:nvSpPr>
          <p:cNvPr id="6" name="Slide Number Placeholder 5"/>
          <p:cNvSpPr>
            <a:spLocks noGrp="1"/>
          </p:cNvSpPr>
          <p:nvPr>
            <p:ph type="sldNum" sz="quarter" idx="12"/>
          </p:nvPr>
        </p:nvSpPr>
        <p:spPr>
          <a:xfrm>
            <a:off x="8646289" y="4780728"/>
            <a:ext cx="474562" cy="312360"/>
          </a:xfrm>
        </p:spPr>
        <p:txBody>
          <a:bodyPr/>
          <a:lstStyle>
            <a:lvl1pPr algn="ctr">
              <a:defRPr sz="1600" b="1">
                <a:solidFill>
                  <a:schemeClr val="bg1"/>
                </a:solidFill>
              </a:defRPr>
            </a:lvl1pPr>
          </a:lstStyle>
          <a:p>
            <a:fld id="{2CCF6DA4-4BAA-EB46-B4E4-3E2269D439DB}" type="slidenum">
              <a:rPr lang="fr-FR" smtClean="0"/>
              <a:pPr/>
              <a:t>‹#›</a:t>
            </a:fld>
            <a:endParaRPr lang="fr-FR" dirty="0"/>
          </a:p>
        </p:txBody>
      </p:sp>
      <p:sp>
        <p:nvSpPr>
          <p:cNvPr id="5" name="Espace réservé du pied de page 4"/>
          <p:cNvSpPr>
            <a:spLocks noGrp="1"/>
          </p:cNvSpPr>
          <p:nvPr>
            <p:ph type="ftr" sz="quarter" idx="14"/>
          </p:nvPr>
        </p:nvSpPr>
        <p:spPr>
          <a:xfrm>
            <a:off x="5300873" y="4864031"/>
            <a:ext cx="3086100" cy="273844"/>
          </a:xfrm>
        </p:spPr>
        <p:txBody>
          <a:bodyPr/>
          <a:lstStyle>
            <a:lvl1pPr>
              <a:defRPr sz="1600" b="1">
                <a:solidFill>
                  <a:srgbClr val="E68801"/>
                </a:solidFill>
              </a:defRPr>
            </a:lvl1pPr>
          </a:lstStyle>
          <a:p>
            <a:r>
              <a:rPr lang="fr-FR"/>
              <a:t>Novembre 2017</a:t>
            </a:r>
            <a:endParaRPr lang="fr-FR" dirty="0"/>
          </a:p>
        </p:txBody>
      </p:sp>
      <p:sp>
        <p:nvSpPr>
          <p:cNvPr id="7" name="Espace réservé du contenu 6"/>
          <p:cNvSpPr>
            <a:spLocks noGrp="1"/>
          </p:cNvSpPr>
          <p:nvPr>
            <p:ph sz="quarter" idx="15"/>
          </p:nvPr>
        </p:nvSpPr>
        <p:spPr>
          <a:xfrm>
            <a:off x="4584860" y="1558863"/>
            <a:ext cx="4438471" cy="3048715"/>
          </a:xfrm>
        </p:spPr>
        <p:txBody>
          <a:bodyPr>
            <a:normAutofit/>
          </a:bodyPr>
          <a:lstStyle>
            <a:lvl1pPr marL="171450" indent="-171450" algn="just" defTabSz="685800" rtl="0" eaLnBrk="1" latinLnBrk="0" hangingPunct="1">
              <a:lnSpc>
                <a:spcPct val="90000"/>
              </a:lnSpc>
              <a:buFontTx/>
              <a:buBlip>
                <a:blip r:embed="rId2"/>
              </a:buBlip>
              <a:defRPr lang="fr-FR" sz="1600" kern="1200" dirty="0" smtClean="0">
                <a:solidFill>
                  <a:schemeClr val="tx1"/>
                </a:solidFill>
                <a:latin typeface="+mn-lt"/>
                <a:ea typeface="+mn-ea"/>
                <a:cs typeface="+mn-cs"/>
              </a:defRPr>
            </a:lvl1pPr>
            <a:lvl2pPr marL="514350" indent="-171450" algn="just" defTabSz="685800" rtl="0" eaLnBrk="1" latinLnBrk="0" hangingPunct="1">
              <a:lnSpc>
                <a:spcPct val="90000"/>
              </a:lnSpc>
              <a:buFontTx/>
              <a:buBlip>
                <a:blip r:embed="rId2"/>
              </a:buBlip>
              <a:defRPr lang="fr-FR" sz="1400" kern="1200" dirty="0" smtClean="0">
                <a:solidFill>
                  <a:schemeClr val="tx1"/>
                </a:solidFill>
                <a:latin typeface="+mn-lt"/>
                <a:ea typeface="+mn-ea"/>
                <a:cs typeface="+mn-cs"/>
              </a:defRPr>
            </a:lvl2pPr>
            <a:lvl3pPr marL="857250" indent="-171450" algn="just" defTabSz="685800" rtl="0" eaLnBrk="1" latinLnBrk="0" hangingPunct="1">
              <a:lnSpc>
                <a:spcPct val="90000"/>
              </a:lnSpc>
              <a:buFontTx/>
              <a:buBlip>
                <a:blip r:embed="rId2"/>
              </a:buBlip>
              <a:defRPr lang="fr-FR" sz="1300" kern="1200" dirty="0" smtClean="0">
                <a:solidFill>
                  <a:schemeClr val="tx1"/>
                </a:solidFill>
                <a:latin typeface="+mn-lt"/>
                <a:ea typeface="+mn-ea"/>
                <a:cs typeface="+mn-cs"/>
              </a:defRPr>
            </a:lvl3pPr>
            <a:lvl4pPr marL="1200150" indent="-171450" algn="just" defTabSz="685800" rtl="0" eaLnBrk="1" latinLnBrk="0" hangingPunct="1">
              <a:lnSpc>
                <a:spcPct val="90000"/>
              </a:lnSpc>
              <a:buFontTx/>
              <a:buBlip>
                <a:blip r:embed="rId2"/>
              </a:buBlip>
              <a:defRPr lang="fr-FR" sz="1300" kern="1200" dirty="0" smtClean="0">
                <a:solidFill>
                  <a:schemeClr val="tx1"/>
                </a:solidFill>
                <a:latin typeface="+mn-lt"/>
                <a:ea typeface="+mn-ea"/>
                <a:cs typeface="+mn-cs"/>
              </a:defRPr>
            </a:lvl4pPr>
            <a:lvl5pPr marL="1543050" indent="-171450" algn="just" defTabSz="685800" rtl="0" eaLnBrk="1" latinLnBrk="0" hangingPunct="1">
              <a:lnSpc>
                <a:spcPct val="90000"/>
              </a:lnSpc>
              <a:buFontTx/>
              <a:buBlip>
                <a:blip r:embed="rId2"/>
              </a:buBlip>
              <a:defRPr lang="fr-FR" sz="1300" kern="1200" dirty="0">
                <a:solidFill>
                  <a:schemeClr val="tx1"/>
                </a:solidFill>
                <a:latin typeface="+mn-lt"/>
                <a:ea typeface="+mn-ea"/>
                <a:cs typeface="+mn-cs"/>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8" name="Espace réservé du contenu 11"/>
          <p:cNvSpPr>
            <a:spLocks noGrp="1"/>
          </p:cNvSpPr>
          <p:nvPr>
            <p:ph sz="quarter" idx="17" hasCustomPrompt="1"/>
          </p:nvPr>
        </p:nvSpPr>
        <p:spPr>
          <a:xfrm>
            <a:off x="4584860" y="1190346"/>
            <a:ext cx="4438470" cy="368711"/>
          </a:xfrm>
        </p:spPr>
        <p:txBody>
          <a:bodyPr>
            <a:normAutofit/>
          </a:bodyPr>
          <a:lstStyle>
            <a:lvl1pPr marL="0" indent="0" algn="ctr">
              <a:buFontTx/>
              <a:buNone/>
              <a:defRPr sz="1800" b="1"/>
            </a:lvl1pPr>
          </a:lstStyle>
          <a:p>
            <a:pPr lvl="0"/>
            <a:r>
              <a:rPr lang="fr-FR" dirty="0"/>
              <a:t>Titre partie</a:t>
            </a:r>
          </a:p>
        </p:txBody>
      </p:sp>
      <p:sp>
        <p:nvSpPr>
          <p:cNvPr id="23" name="Espace réservé du contenu 6"/>
          <p:cNvSpPr>
            <a:spLocks noGrp="1"/>
          </p:cNvSpPr>
          <p:nvPr>
            <p:ph sz="quarter" idx="18"/>
          </p:nvPr>
        </p:nvSpPr>
        <p:spPr>
          <a:xfrm>
            <a:off x="146388" y="1540671"/>
            <a:ext cx="4438471" cy="3058111"/>
          </a:xfrm>
        </p:spPr>
        <p:txBody>
          <a:bodyPr>
            <a:normAutofit/>
          </a:bodyPr>
          <a:lstStyle>
            <a:lvl1pPr marL="171450" indent="-171450" algn="just" defTabSz="685800" rtl="0" eaLnBrk="1" latinLnBrk="0" hangingPunct="1">
              <a:lnSpc>
                <a:spcPct val="90000"/>
              </a:lnSpc>
              <a:buFontTx/>
              <a:buBlip>
                <a:blip r:embed="rId2"/>
              </a:buBlip>
              <a:defRPr lang="fr-FR" sz="1600" kern="1200" dirty="0" smtClean="0">
                <a:solidFill>
                  <a:schemeClr val="tx1"/>
                </a:solidFill>
                <a:latin typeface="+mn-lt"/>
                <a:ea typeface="+mn-ea"/>
                <a:cs typeface="+mn-cs"/>
              </a:defRPr>
            </a:lvl1pPr>
            <a:lvl2pPr marL="514350" indent="-171450" algn="just" defTabSz="685800" rtl="0" eaLnBrk="1" latinLnBrk="0" hangingPunct="1">
              <a:lnSpc>
                <a:spcPct val="90000"/>
              </a:lnSpc>
              <a:buFontTx/>
              <a:buBlip>
                <a:blip r:embed="rId2"/>
              </a:buBlip>
              <a:defRPr lang="fr-FR" sz="1400" kern="1200" dirty="0" smtClean="0">
                <a:solidFill>
                  <a:schemeClr val="tx1"/>
                </a:solidFill>
                <a:latin typeface="+mn-lt"/>
                <a:ea typeface="+mn-ea"/>
                <a:cs typeface="+mn-cs"/>
              </a:defRPr>
            </a:lvl2pPr>
            <a:lvl3pPr marL="857250" indent="-171450" algn="just" defTabSz="685800" rtl="0" eaLnBrk="1" latinLnBrk="0" hangingPunct="1">
              <a:lnSpc>
                <a:spcPct val="90000"/>
              </a:lnSpc>
              <a:buFontTx/>
              <a:buBlip>
                <a:blip r:embed="rId2"/>
              </a:buBlip>
              <a:defRPr lang="fr-FR" sz="1300" kern="1200" dirty="0" smtClean="0">
                <a:solidFill>
                  <a:schemeClr val="tx1"/>
                </a:solidFill>
                <a:latin typeface="+mn-lt"/>
                <a:ea typeface="+mn-ea"/>
                <a:cs typeface="+mn-cs"/>
              </a:defRPr>
            </a:lvl3pPr>
            <a:lvl4pPr marL="1200150" indent="-171450" algn="just" defTabSz="685800" rtl="0" eaLnBrk="1" latinLnBrk="0" hangingPunct="1">
              <a:lnSpc>
                <a:spcPct val="90000"/>
              </a:lnSpc>
              <a:buFontTx/>
              <a:buBlip>
                <a:blip r:embed="rId2"/>
              </a:buBlip>
              <a:defRPr lang="fr-FR" sz="1300" kern="1200" dirty="0" smtClean="0">
                <a:solidFill>
                  <a:schemeClr val="tx1"/>
                </a:solidFill>
                <a:latin typeface="+mn-lt"/>
                <a:ea typeface="+mn-ea"/>
                <a:cs typeface="+mn-cs"/>
              </a:defRPr>
            </a:lvl4pPr>
            <a:lvl5pPr marL="1543050" indent="-171450" algn="just" defTabSz="685800" rtl="0" eaLnBrk="1" latinLnBrk="0" hangingPunct="1">
              <a:lnSpc>
                <a:spcPct val="90000"/>
              </a:lnSpc>
              <a:buFontTx/>
              <a:buBlip>
                <a:blip r:embed="rId2"/>
              </a:buBlip>
              <a:defRPr lang="fr-FR" sz="1300" kern="1200" dirty="0">
                <a:solidFill>
                  <a:schemeClr val="tx1"/>
                </a:solidFill>
                <a:latin typeface="+mn-lt"/>
                <a:ea typeface="+mn-ea"/>
                <a:cs typeface="+mn-cs"/>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24" name="Espace réservé du contenu 11"/>
          <p:cNvSpPr>
            <a:spLocks noGrp="1"/>
          </p:cNvSpPr>
          <p:nvPr>
            <p:ph sz="quarter" idx="19" hasCustomPrompt="1"/>
          </p:nvPr>
        </p:nvSpPr>
        <p:spPr>
          <a:xfrm>
            <a:off x="146389" y="1171960"/>
            <a:ext cx="4438470" cy="368711"/>
          </a:xfrm>
        </p:spPr>
        <p:txBody>
          <a:bodyPr>
            <a:normAutofit/>
          </a:bodyPr>
          <a:lstStyle>
            <a:lvl1pPr marL="0" indent="0" algn="ctr">
              <a:buFontTx/>
              <a:buNone/>
              <a:defRPr sz="1800" b="1"/>
            </a:lvl1pPr>
          </a:lstStyle>
          <a:p>
            <a:pPr lvl="0"/>
            <a:r>
              <a:rPr lang="fr-FR" dirty="0"/>
              <a:t>Titre partie</a:t>
            </a:r>
          </a:p>
        </p:txBody>
      </p:sp>
      <p:grpSp>
        <p:nvGrpSpPr>
          <p:cNvPr id="19" name="Grouper 18"/>
          <p:cNvGrpSpPr/>
          <p:nvPr userDrawn="1"/>
        </p:nvGrpSpPr>
        <p:grpSpPr>
          <a:xfrm>
            <a:off x="1566" y="3389105"/>
            <a:ext cx="5039992" cy="1764182"/>
            <a:chOff x="-458051" y="10095826"/>
            <a:chExt cx="5281449" cy="5596707"/>
          </a:xfrm>
        </p:grpSpPr>
        <p:sp>
          <p:nvSpPr>
            <p:cNvPr id="22" name="ZoneTexte 21"/>
            <p:cNvSpPr txBox="1"/>
            <p:nvPr userDrawn="1"/>
          </p:nvSpPr>
          <p:spPr>
            <a:xfrm>
              <a:off x="-458051" y="14374403"/>
              <a:ext cx="5281449" cy="1318130"/>
            </a:xfrm>
            <a:prstGeom prst="rect">
              <a:avLst/>
            </a:prstGeom>
            <a:solidFill>
              <a:schemeClr val="bg1"/>
            </a:solidFill>
          </p:spPr>
          <p:txBody>
            <a:bodyPr wrap="square" rtlCol="0">
              <a:spAutoFit/>
            </a:bodyPr>
            <a:lstStyle/>
            <a:p>
              <a:r>
                <a:rPr lang="fr-FR" sz="1050" b="1" dirty="0">
                  <a:solidFill>
                    <a:srgbClr val="008A18"/>
                  </a:solidFill>
                </a:rPr>
                <a:t>79 rue Périer </a:t>
              </a:r>
              <a:r>
                <a:rPr lang="mr-IN" sz="1050" b="1" dirty="0">
                  <a:solidFill>
                    <a:srgbClr val="008A18"/>
                  </a:solidFill>
                </a:rPr>
                <a:t>–</a:t>
              </a:r>
              <a:r>
                <a:rPr lang="fr-FR" sz="1050" b="1" dirty="0">
                  <a:solidFill>
                    <a:srgbClr val="008A18"/>
                  </a:solidFill>
                </a:rPr>
                <a:t> 92120 Montrouge</a:t>
              </a:r>
              <a:r>
                <a:rPr lang="fr-FR" sz="1050" b="1" baseline="0" dirty="0">
                  <a:solidFill>
                    <a:srgbClr val="008A18"/>
                  </a:solidFill>
                </a:rPr>
                <a:t> </a:t>
              </a:r>
              <a:r>
                <a:rPr lang="mr-IN" sz="1050" b="1" baseline="0" dirty="0">
                  <a:solidFill>
                    <a:srgbClr val="008A18"/>
                  </a:solidFill>
                </a:rPr>
                <a:t>–</a:t>
              </a:r>
              <a:r>
                <a:rPr lang="fr-FR" sz="1050" b="1" baseline="0" dirty="0">
                  <a:solidFill>
                    <a:srgbClr val="008A18"/>
                  </a:solidFill>
                </a:rPr>
                <a:t> </a:t>
              </a:r>
              <a:r>
                <a:rPr lang="fr-FR" sz="1050" b="1" i="0" u="none" dirty="0">
                  <a:solidFill>
                    <a:srgbClr val="008A18"/>
                  </a:solidFill>
                </a:rPr>
                <a:t>Représentée</a:t>
              </a:r>
              <a:r>
                <a:rPr lang="fr-FR" sz="1050" b="1" i="0" u="none" baseline="0" dirty="0">
                  <a:solidFill>
                    <a:srgbClr val="008A18"/>
                  </a:solidFill>
                </a:rPr>
                <a:t> au CNESER /Nommée à la CNEMMOP</a:t>
              </a:r>
              <a:endParaRPr lang="fr-FR" sz="1050" b="1" dirty="0">
                <a:solidFill>
                  <a:srgbClr val="008A18"/>
                </a:solidFill>
              </a:endParaRPr>
            </a:p>
            <a:p>
              <a:r>
                <a:rPr lang="fr-FR" sz="1050" b="1" i="0" u="none" dirty="0" err="1">
                  <a:solidFill>
                    <a:srgbClr val="008A18"/>
                  </a:solidFill>
                </a:rPr>
                <a:t>www.fnsipbm.fr</a:t>
              </a:r>
              <a:r>
                <a:rPr lang="fr-FR" sz="1050" b="1" i="0" u="none" dirty="0">
                  <a:solidFill>
                    <a:srgbClr val="008A18"/>
                  </a:solidFill>
                </a:rPr>
                <a:t>  - </a:t>
              </a:r>
              <a:r>
                <a:rPr lang="fr-FR" sz="1050" b="1" i="0" u="none" dirty="0">
                  <a:solidFill>
                    <a:srgbClr val="008A18"/>
                  </a:solidFill>
                  <a:hlinkClick r:id="rId3"/>
                </a:rPr>
                <a:t>president@fnsip.fr</a:t>
              </a:r>
              <a:endParaRPr lang="fr-FR" sz="1050" b="1" i="0" u="none" dirty="0">
                <a:solidFill>
                  <a:srgbClr val="008A18"/>
                </a:solidFill>
              </a:endParaRPr>
            </a:p>
          </p:txBody>
        </p:sp>
        <p:sp>
          <p:nvSpPr>
            <p:cNvPr id="25" name="Rectangle 24">
              <a:hlinkClick r:id="rId4"/>
            </p:cNvPr>
            <p:cNvSpPr/>
            <p:nvPr userDrawn="1"/>
          </p:nvSpPr>
          <p:spPr>
            <a:xfrm>
              <a:off x="-1" y="10095826"/>
              <a:ext cx="2349062" cy="328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754"/>
            </a:p>
          </p:txBody>
        </p:sp>
      </p:grpSp>
      <p:cxnSp>
        <p:nvCxnSpPr>
          <p:cNvPr id="26" name="Connecteur droit 25"/>
          <p:cNvCxnSpPr/>
          <p:nvPr userDrawn="1"/>
        </p:nvCxnSpPr>
        <p:spPr>
          <a:xfrm>
            <a:off x="-161959" y="4737789"/>
            <a:ext cx="9687350" cy="0"/>
          </a:xfrm>
          <a:prstGeom prst="line">
            <a:avLst/>
          </a:prstGeom>
          <a:ln w="38100">
            <a:solidFill>
              <a:srgbClr val="E68801"/>
            </a:solidFill>
          </a:ln>
        </p:spPr>
        <p:style>
          <a:lnRef idx="1">
            <a:schemeClr val="accent1"/>
          </a:lnRef>
          <a:fillRef idx="0">
            <a:schemeClr val="accent1"/>
          </a:fillRef>
          <a:effectRef idx="0">
            <a:schemeClr val="accent1"/>
          </a:effectRef>
          <a:fontRef idx="minor">
            <a:schemeClr val="tx1"/>
          </a:fontRef>
        </p:style>
      </p:cxnSp>
      <p:pic>
        <p:nvPicPr>
          <p:cNvPr id="27" name="Image 26"/>
          <p:cNvPicPr>
            <a:picLocks noChangeAspect="1"/>
          </p:cNvPicPr>
          <p:nvPr userDrawn="1"/>
        </p:nvPicPr>
        <p:blipFill>
          <a:blip r:embed="rId5">
            <a:alphaModFix amt="70000"/>
            <a:extLst>
              <a:ext uri="{28A0092B-C50C-407E-A947-70E740481C1C}">
                <a14:useLocalDpi xmlns:a14="http://schemas.microsoft.com/office/drawing/2010/main" val="0"/>
              </a:ext>
            </a:extLst>
          </a:blip>
          <a:stretch>
            <a:fillRect/>
          </a:stretch>
        </p:blipFill>
        <p:spPr>
          <a:xfrm>
            <a:off x="2292829" y="-15102"/>
            <a:ext cx="4777775" cy="746528"/>
          </a:xfrm>
          <a:prstGeom prst="rect">
            <a:avLst/>
          </a:prstGeom>
        </p:spPr>
      </p:pic>
      <p:sp>
        <p:nvSpPr>
          <p:cNvPr id="28" name="Rectangle 27"/>
          <p:cNvSpPr/>
          <p:nvPr userDrawn="1"/>
        </p:nvSpPr>
        <p:spPr>
          <a:xfrm>
            <a:off x="-954873" y="696635"/>
            <a:ext cx="11626052" cy="53501"/>
          </a:xfrm>
          <a:prstGeom prst="rect">
            <a:avLst/>
          </a:prstGeom>
          <a:solidFill>
            <a:srgbClr val="E688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978"/>
          </a:p>
        </p:txBody>
      </p:sp>
    </p:spTree>
    <p:extLst>
      <p:ext uri="{BB962C8B-B14F-4D97-AF65-F5344CB8AC3E}">
        <p14:creationId xmlns:p14="http://schemas.microsoft.com/office/powerpoint/2010/main" val="919581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Page classique">
    <p:spTree>
      <p:nvGrpSpPr>
        <p:cNvPr id="1" name=""/>
        <p:cNvGrpSpPr/>
        <p:nvPr/>
      </p:nvGrpSpPr>
      <p:grpSpPr>
        <a:xfrm>
          <a:off x="0" y="0"/>
          <a:ext cx="0" cy="0"/>
          <a:chOff x="0" y="0"/>
          <a:chExt cx="0" cy="0"/>
        </a:xfrm>
      </p:grpSpPr>
      <p:sp>
        <p:nvSpPr>
          <p:cNvPr id="2" name="Title 1"/>
          <p:cNvSpPr>
            <a:spLocks noGrp="1"/>
          </p:cNvSpPr>
          <p:nvPr>
            <p:ph type="title"/>
          </p:nvPr>
        </p:nvSpPr>
        <p:spPr>
          <a:xfrm>
            <a:off x="-23149" y="751903"/>
            <a:ext cx="9144000" cy="358574"/>
          </a:xfrm>
        </p:spPr>
        <p:txBody>
          <a:bodyPr>
            <a:noAutofit/>
          </a:bodyPr>
          <a:lstStyle>
            <a:lvl1pPr algn="ctr">
              <a:defRPr lang="fr-FR" sz="3200" kern="1200" smtClean="0">
                <a:solidFill>
                  <a:schemeClr val="tx1"/>
                </a:solidFill>
                <a:latin typeface="+mj-lt"/>
                <a:ea typeface="+mj-ea"/>
                <a:cs typeface="+mj-cs"/>
              </a:defRPr>
            </a:lvl1pPr>
          </a:lstStyle>
          <a:p>
            <a:r>
              <a:rPr lang="fr-FR" dirty="0"/>
              <a:t>Cliquez et modifiez le titre</a:t>
            </a:r>
            <a:endParaRPr lang="en-US" dirty="0"/>
          </a:p>
        </p:txBody>
      </p:sp>
      <p:sp>
        <p:nvSpPr>
          <p:cNvPr id="3" name="Content Placeholder 2"/>
          <p:cNvSpPr>
            <a:spLocks noGrp="1"/>
          </p:cNvSpPr>
          <p:nvPr>
            <p:ph idx="1"/>
          </p:nvPr>
        </p:nvSpPr>
        <p:spPr>
          <a:xfrm>
            <a:off x="1" y="1222351"/>
            <a:ext cx="9120850" cy="3484857"/>
          </a:xfrm>
        </p:spPr>
        <p:txBody>
          <a:bodyPr/>
          <a:lstStyle>
            <a:lvl1pPr marL="236811" indent="-236811" algn="just">
              <a:buFontTx/>
              <a:buBlip>
                <a:blip r:embed="rId2"/>
              </a:buBlip>
              <a:defRPr sz="1600"/>
            </a:lvl1pPr>
            <a:lvl2pPr marL="514350" indent="-171450" algn="just">
              <a:buFontTx/>
              <a:buBlip>
                <a:blip r:embed="rId2"/>
              </a:buBlip>
              <a:defRPr sz="1400"/>
            </a:lvl2pPr>
            <a:lvl3pPr marL="857250" indent="-171450" algn="just">
              <a:buFontTx/>
              <a:buBlip>
                <a:blip r:embed="rId2"/>
              </a:buBlip>
              <a:defRPr sz="1300"/>
            </a:lvl3pPr>
            <a:lvl4pPr marL="1200150" indent="-171450" algn="just">
              <a:buFontTx/>
              <a:buBlip>
                <a:blip r:embed="rId2"/>
              </a:buBlip>
              <a:defRPr sz="1300"/>
            </a:lvl4pPr>
            <a:lvl5pPr marL="1543050" indent="-171450" algn="just">
              <a:buFontTx/>
              <a:buBlip>
                <a:blip r:embed="rId2"/>
              </a:buBlip>
              <a:defRPr sz="1300"/>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9" name="Rectangle 8"/>
          <p:cNvSpPr/>
          <p:nvPr userDrawn="1"/>
        </p:nvSpPr>
        <p:spPr>
          <a:xfrm>
            <a:off x="-954873" y="1145705"/>
            <a:ext cx="11626052" cy="53501"/>
          </a:xfrm>
          <a:prstGeom prst="rect">
            <a:avLst/>
          </a:prstGeom>
          <a:solidFill>
            <a:srgbClr val="E688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978"/>
          </a:p>
        </p:txBody>
      </p:sp>
      <p:sp>
        <p:nvSpPr>
          <p:cNvPr id="13" name="Ellipse 12"/>
          <p:cNvSpPr/>
          <p:nvPr userDrawn="1"/>
        </p:nvSpPr>
        <p:spPr>
          <a:xfrm>
            <a:off x="8646289" y="4728043"/>
            <a:ext cx="497710" cy="415457"/>
          </a:xfrm>
          <a:prstGeom prst="ellipse">
            <a:avLst/>
          </a:prstGeom>
          <a:solidFill>
            <a:srgbClr val="008A1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978"/>
          </a:p>
        </p:txBody>
      </p:sp>
      <p:sp>
        <p:nvSpPr>
          <p:cNvPr id="6" name="Slide Number Placeholder 5"/>
          <p:cNvSpPr>
            <a:spLocks noGrp="1"/>
          </p:cNvSpPr>
          <p:nvPr>
            <p:ph type="sldNum" sz="quarter" idx="12"/>
          </p:nvPr>
        </p:nvSpPr>
        <p:spPr>
          <a:xfrm>
            <a:off x="8646289" y="4780728"/>
            <a:ext cx="474562" cy="312360"/>
          </a:xfrm>
        </p:spPr>
        <p:txBody>
          <a:bodyPr/>
          <a:lstStyle>
            <a:lvl1pPr algn="ctr">
              <a:defRPr sz="1600" b="1">
                <a:solidFill>
                  <a:schemeClr val="bg1"/>
                </a:solidFill>
              </a:defRPr>
            </a:lvl1pPr>
          </a:lstStyle>
          <a:p>
            <a:fld id="{2CCF6DA4-4BAA-EB46-B4E4-3E2269D439DB}" type="slidenum">
              <a:rPr lang="fr-FR" smtClean="0"/>
              <a:pPr/>
              <a:t>‹#›</a:t>
            </a:fld>
            <a:endParaRPr lang="fr-FR" dirty="0"/>
          </a:p>
        </p:txBody>
      </p:sp>
      <p:grpSp>
        <p:nvGrpSpPr>
          <p:cNvPr id="4" name="Grouper 20"/>
          <p:cNvGrpSpPr/>
          <p:nvPr userDrawn="1"/>
        </p:nvGrpSpPr>
        <p:grpSpPr>
          <a:xfrm>
            <a:off x="1566" y="3389105"/>
            <a:ext cx="5039992" cy="1764182"/>
            <a:chOff x="-458051" y="10095826"/>
            <a:chExt cx="5281449" cy="5596707"/>
          </a:xfrm>
        </p:grpSpPr>
        <p:sp>
          <p:nvSpPr>
            <p:cNvPr id="11" name="ZoneTexte 10"/>
            <p:cNvSpPr txBox="1"/>
            <p:nvPr userDrawn="1"/>
          </p:nvSpPr>
          <p:spPr>
            <a:xfrm>
              <a:off x="-458051" y="14374403"/>
              <a:ext cx="5281449" cy="1318130"/>
            </a:xfrm>
            <a:prstGeom prst="rect">
              <a:avLst/>
            </a:prstGeom>
            <a:solidFill>
              <a:schemeClr val="bg1"/>
            </a:solidFill>
          </p:spPr>
          <p:txBody>
            <a:bodyPr wrap="square" rtlCol="0">
              <a:spAutoFit/>
            </a:bodyPr>
            <a:lstStyle/>
            <a:p>
              <a:r>
                <a:rPr lang="fr-FR" sz="1050" b="1" dirty="0">
                  <a:solidFill>
                    <a:srgbClr val="008A18"/>
                  </a:solidFill>
                </a:rPr>
                <a:t>79 rue Périer </a:t>
              </a:r>
              <a:r>
                <a:rPr lang="mr-IN" sz="1050" b="1" dirty="0">
                  <a:solidFill>
                    <a:srgbClr val="008A18"/>
                  </a:solidFill>
                </a:rPr>
                <a:t>–</a:t>
              </a:r>
              <a:r>
                <a:rPr lang="fr-FR" sz="1050" b="1" dirty="0">
                  <a:solidFill>
                    <a:srgbClr val="008A18"/>
                  </a:solidFill>
                </a:rPr>
                <a:t> 92120 Montrouge</a:t>
              </a:r>
              <a:r>
                <a:rPr lang="fr-FR" sz="1050" b="1" baseline="0" dirty="0">
                  <a:solidFill>
                    <a:srgbClr val="008A18"/>
                  </a:solidFill>
                </a:rPr>
                <a:t> </a:t>
              </a:r>
              <a:r>
                <a:rPr lang="mr-IN" sz="1050" b="1" baseline="0" dirty="0">
                  <a:solidFill>
                    <a:srgbClr val="008A18"/>
                  </a:solidFill>
                </a:rPr>
                <a:t>–</a:t>
              </a:r>
              <a:r>
                <a:rPr lang="fr-FR" sz="1050" b="1" baseline="0" dirty="0">
                  <a:solidFill>
                    <a:srgbClr val="008A18"/>
                  </a:solidFill>
                </a:rPr>
                <a:t> </a:t>
              </a:r>
              <a:r>
                <a:rPr lang="fr-FR" sz="1050" b="1" i="0" u="none" dirty="0">
                  <a:solidFill>
                    <a:srgbClr val="008A18"/>
                  </a:solidFill>
                </a:rPr>
                <a:t>Représentée</a:t>
              </a:r>
              <a:r>
                <a:rPr lang="fr-FR" sz="1050" b="1" i="0" u="none" baseline="0" dirty="0">
                  <a:solidFill>
                    <a:srgbClr val="008A18"/>
                  </a:solidFill>
                </a:rPr>
                <a:t> au CNESER /Nommée à la CNEMMOP</a:t>
              </a:r>
              <a:endParaRPr lang="fr-FR" sz="1050" b="1" dirty="0">
                <a:solidFill>
                  <a:srgbClr val="008A18"/>
                </a:solidFill>
              </a:endParaRPr>
            </a:p>
            <a:p>
              <a:r>
                <a:rPr lang="fr-FR" sz="1050" b="1" i="0" u="none" dirty="0" err="1">
                  <a:solidFill>
                    <a:srgbClr val="008A18"/>
                  </a:solidFill>
                </a:rPr>
                <a:t>www.fnsipbm.fr</a:t>
              </a:r>
              <a:r>
                <a:rPr lang="fr-FR" sz="1050" b="1" i="0" u="none" dirty="0">
                  <a:solidFill>
                    <a:srgbClr val="008A18"/>
                  </a:solidFill>
                </a:rPr>
                <a:t>  - </a:t>
              </a:r>
              <a:r>
                <a:rPr lang="fr-FR" sz="1050" b="1" i="0" u="none" dirty="0">
                  <a:solidFill>
                    <a:srgbClr val="008A18"/>
                  </a:solidFill>
                  <a:hlinkClick r:id="rId3"/>
                </a:rPr>
                <a:t>president@fnsip.fr</a:t>
              </a:r>
              <a:endParaRPr lang="fr-FR" sz="1050" b="1" i="0" u="none" dirty="0">
                <a:solidFill>
                  <a:srgbClr val="008A18"/>
                </a:solidFill>
              </a:endParaRPr>
            </a:p>
          </p:txBody>
        </p:sp>
        <p:sp>
          <p:nvSpPr>
            <p:cNvPr id="20" name="Rectangle 19">
              <a:hlinkClick r:id="rId4"/>
            </p:cNvPr>
            <p:cNvSpPr/>
            <p:nvPr userDrawn="1"/>
          </p:nvSpPr>
          <p:spPr>
            <a:xfrm>
              <a:off x="-1" y="10095826"/>
              <a:ext cx="2349062" cy="328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754"/>
            </a:p>
          </p:txBody>
        </p:sp>
      </p:grpSp>
      <p:cxnSp>
        <p:nvCxnSpPr>
          <p:cNvPr id="15" name="Connecteur droit 14"/>
          <p:cNvCxnSpPr/>
          <p:nvPr userDrawn="1"/>
        </p:nvCxnSpPr>
        <p:spPr>
          <a:xfrm>
            <a:off x="-161959" y="4737789"/>
            <a:ext cx="9687350" cy="0"/>
          </a:xfrm>
          <a:prstGeom prst="line">
            <a:avLst/>
          </a:prstGeom>
          <a:ln w="38100">
            <a:solidFill>
              <a:srgbClr val="E68801"/>
            </a:solidFill>
          </a:ln>
        </p:spPr>
        <p:style>
          <a:lnRef idx="1">
            <a:schemeClr val="accent1"/>
          </a:lnRef>
          <a:fillRef idx="0">
            <a:schemeClr val="accent1"/>
          </a:fillRef>
          <a:effectRef idx="0">
            <a:schemeClr val="accent1"/>
          </a:effectRef>
          <a:fontRef idx="minor">
            <a:schemeClr val="tx1"/>
          </a:fontRef>
        </p:style>
      </p:cxnSp>
      <p:sp>
        <p:nvSpPr>
          <p:cNvPr id="5" name="Espace réservé du pied de page 4"/>
          <p:cNvSpPr>
            <a:spLocks noGrp="1"/>
          </p:cNvSpPr>
          <p:nvPr>
            <p:ph type="ftr" sz="quarter" idx="14"/>
          </p:nvPr>
        </p:nvSpPr>
        <p:spPr>
          <a:xfrm>
            <a:off x="5300873" y="4879443"/>
            <a:ext cx="3086100" cy="273844"/>
          </a:xfrm>
        </p:spPr>
        <p:txBody>
          <a:bodyPr/>
          <a:lstStyle>
            <a:lvl1pPr>
              <a:defRPr sz="1600" b="1">
                <a:solidFill>
                  <a:srgbClr val="E68801"/>
                </a:solidFill>
              </a:defRPr>
            </a:lvl1pPr>
          </a:lstStyle>
          <a:p>
            <a:r>
              <a:rPr lang="fr-FR" dirty="0"/>
              <a:t>Juin 2018</a:t>
            </a:r>
          </a:p>
        </p:txBody>
      </p:sp>
      <p:pic>
        <p:nvPicPr>
          <p:cNvPr id="17" name="Image 16"/>
          <p:cNvPicPr>
            <a:picLocks noChangeAspect="1"/>
          </p:cNvPicPr>
          <p:nvPr userDrawn="1"/>
        </p:nvPicPr>
        <p:blipFill>
          <a:blip r:embed="rId5">
            <a:alphaModFix amt="70000"/>
            <a:extLst>
              <a:ext uri="{28A0092B-C50C-407E-A947-70E740481C1C}">
                <a14:useLocalDpi xmlns:a14="http://schemas.microsoft.com/office/drawing/2010/main" val="0"/>
              </a:ext>
            </a:extLst>
          </a:blip>
          <a:stretch>
            <a:fillRect/>
          </a:stretch>
        </p:blipFill>
        <p:spPr>
          <a:xfrm>
            <a:off x="2292829" y="-15102"/>
            <a:ext cx="4777775" cy="746528"/>
          </a:xfrm>
          <a:prstGeom prst="rect">
            <a:avLst/>
          </a:prstGeom>
        </p:spPr>
      </p:pic>
      <p:sp>
        <p:nvSpPr>
          <p:cNvPr id="8" name="Rectangle 7"/>
          <p:cNvSpPr/>
          <p:nvPr userDrawn="1"/>
        </p:nvSpPr>
        <p:spPr>
          <a:xfrm>
            <a:off x="-954873" y="696635"/>
            <a:ext cx="11626052" cy="53501"/>
          </a:xfrm>
          <a:prstGeom prst="rect">
            <a:avLst/>
          </a:prstGeom>
          <a:solidFill>
            <a:srgbClr val="E6880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978"/>
          </a:p>
        </p:txBody>
      </p:sp>
    </p:spTree>
    <p:extLst>
      <p:ext uri="{BB962C8B-B14F-4D97-AF65-F5344CB8AC3E}">
        <p14:creationId xmlns:p14="http://schemas.microsoft.com/office/powerpoint/2010/main" val="2052532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Cliquez et modifiez le titre</a:t>
            </a:r>
            <a:endParaRPr lang="en-US"/>
          </a:p>
        </p:txBody>
      </p:sp>
      <p:sp>
        <p:nvSpPr>
          <p:cNvPr id="3" name="Text Placeholder 2"/>
          <p:cNvSpPr>
            <a:spLocks noGrp="1"/>
          </p:cNvSpPr>
          <p:nvPr>
            <p:ph type="body" idx="1"/>
          </p:nvPr>
        </p:nvSpPr>
        <p:spPr>
          <a:xfrm>
            <a:off x="457200" y="1200150"/>
            <a:ext cx="4040188" cy="4572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5" name="Text Placeholder 4"/>
          <p:cNvSpPr>
            <a:spLocks noGrp="1"/>
          </p:cNvSpPr>
          <p:nvPr>
            <p:ph type="body" sz="quarter" idx="3"/>
          </p:nvPr>
        </p:nvSpPr>
        <p:spPr>
          <a:xfrm>
            <a:off x="4648201" y="1200150"/>
            <a:ext cx="4041775" cy="4572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7" name="Date Placeholder 6"/>
          <p:cNvSpPr>
            <a:spLocks noGrp="1"/>
          </p:cNvSpPr>
          <p:nvPr>
            <p:ph type="dt" sz="half" idx="10"/>
          </p:nvPr>
        </p:nvSpPr>
        <p:spPr/>
        <p:txBody>
          <a:bodyPr/>
          <a:lstStyle/>
          <a:p>
            <a:fld id="{2C7CF8B1-BAED-8B4C-A558-B10B5752B1A3}" type="datetime1">
              <a:rPr lang="fr-FR" smtClean="0"/>
              <a:pPr/>
              <a:t>03/09/2019</a:t>
            </a:fld>
            <a:endParaRPr lang="en-US"/>
          </a:p>
        </p:txBody>
      </p:sp>
      <p:sp>
        <p:nvSpPr>
          <p:cNvPr id="8" name="Footer Placeholder 7"/>
          <p:cNvSpPr>
            <a:spLocks noGrp="1"/>
          </p:cNvSpPr>
          <p:nvPr>
            <p:ph type="ftr" sz="quarter" idx="11"/>
          </p:nvPr>
        </p:nvSpPr>
        <p:spPr/>
        <p:txBody>
          <a:bodyPr/>
          <a:lstStyle/>
          <a:p>
            <a:r>
              <a:rPr lang="fr-FR"/>
              <a:t>CAVE Charlotte</a:t>
            </a:r>
            <a:endParaRPr lang="en-US"/>
          </a:p>
        </p:txBody>
      </p:sp>
      <p:sp>
        <p:nvSpPr>
          <p:cNvPr id="9" name="Slide Number Placeholder 8"/>
          <p:cNvSpPr>
            <a:spLocks noGrp="1"/>
          </p:cNvSpPr>
          <p:nvPr>
            <p:ph type="sldNum" sz="quarter" idx="12"/>
          </p:nvPr>
        </p:nvSpPr>
        <p:spPr/>
        <p:txBody>
          <a:bodyPr/>
          <a:lstStyle/>
          <a:p>
            <a:fld id="{BA9B540C-44DA-4F69-89C9-7C84606640D3}" type="slidenum">
              <a:rPr lang="en-US" smtClean="0"/>
              <a:pPr/>
              <a:t>‹#›</a:t>
            </a:fld>
            <a:endParaRPr lang="en-US"/>
          </a:p>
        </p:txBody>
      </p:sp>
      <p:sp>
        <p:nvSpPr>
          <p:cNvPr id="11" name="Content Placeholder 10"/>
          <p:cNvSpPr>
            <a:spLocks noGrp="1"/>
          </p:cNvSpPr>
          <p:nvPr>
            <p:ph sz="quarter" idx="13"/>
          </p:nvPr>
        </p:nvSpPr>
        <p:spPr>
          <a:xfrm>
            <a:off x="457200" y="1659636"/>
            <a:ext cx="4041648" cy="293522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13" name="Content Placeholder 12"/>
          <p:cNvSpPr>
            <a:spLocks noGrp="1"/>
          </p:cNvSpPr>
          <p:nvPr>
            <p:ph sz="quarter" idx="14"/>
          </p:nvPr>
        </p:nvSpPr>
        <p:spPr>
          <a:xfrm>
            <a:off x="4672584" y="1659637"/>
            <a:ext cx="4041648" cy="293489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fr-FR"/>
              <a:t>Novembre 2017</a:t>
            </a: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2CCF6DA4-4BAA-EB46-B4E4-3E2269D439DB}" type="slidenum">
              <a:rPr lang="fr-FR" smtClean="0"/>
              <a:pPr/>
              <a:t>‹#›</a:t>
            </a:fld>
            <a:endParaRPr lang="fr-FR"/>
          </a:p>
        </p:txBody>
      </p:sp>
    </p:spTree>
    <p:extLst>
      <p:ext uri="{BB962C8B-B14F-4D97-AF65-F5344CB8AC3E}">
        <p14:creationId xmlns:p14="http://schemas.microsoft.com/office/powerpoint/2010/main" val="1268390943"/>
      </p:ext>
    </p:extLst>
  </p:cSld>
  <p:clrMap bg1="lt1" tx1="dk1" bg2="lt2" tx2="dk2" accent1="accent1" accent2="accent2" accent3="accent3" accent4="accent4" accent5="accent5" accent6="accent6" hlink="hlink" folHlink="folHlink"/>
  <p:sldLayoutIdLst>
    <p:sldLayoutId id="2147483735" r:id="rId1"/>
    <p:sldLayoutId id="2147483737" r:id="rId2"/>
    <p:sldLayoutId id="2147483738" r:id="rId3"/>
    <p:sldLayoutId id="2147483739" r:id="rId4"/>
    <p:sldLayoutId id="2147483741" r:id="rId5"/>
    <p:sldLayoutId id="2147483743" r:id="rId6"/>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hyperlink" Target="http://fnsip.fr/wordpress/index.php/le-guide-de-linterne-gpm-fnsip-bm/" TargetMode="Externa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8" Type="http://schemas.openxmlformats.org/officeDocument/2006/relationships/hyperlink" Target="https://www.interieur.gouv.fr/Archives/Archives-des-actualites/2016-Actualites/Les-noms-des-nouvelles-regions-sont-actes" TargetMode="External"/><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10" Type="http://schemas.openxmlformats.org/officeDocument/2006/relationships/image" Target="../media/image5.png"/><Relationship Id="rId4" Type="http://schemas.openxmlformats.org/officeDocument/2006/relationships/diagramLayout" Target="../diagrams/layout2.xml"/><Relationship Id="rId9"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0" y="1615004"/>
            <a:ext cx="9143999" cy="855726"/>
          </a:xfrm>
        </p:spPr>
        <p:txBody>
          <a:bodyPr>
            <a:noAutofit/>
          </a:bodyPr>
          <a:lstStyle/>
          <a:p>
            <a:r>
              <a:rPr lang="fr-FR" sz="3200" dirty="0"/>
              <a:t>Brève explication :</a:t>
            </a:r>
            <a:br>
              <a:rPr lang="fr-FR" sz="3200" dirty="0"/>
            </a:br>
            <a:r>
              <a:rPr lang="fr-FR" sz="3200" dirty="0"/>
              <a:t>La Réforme du 3</a:t>
            </a:r>
            <a:r>
              <a:rPr lang="fr-FR" sz="3200" baseline="30000" dirty="0"/>
              <a:t>ème</a:t>
            </a:r>
            <a:r>
              <a:rPr lang="fr-FR" sz="3200" dirty="0"/>
              <a:t> Cycle des études de pharmacie</a:t>
            </a:r>
            <a:br>
              <a:rPr lang="fr-FR" sz="3200" dirty="0"/>
            </a:br>
            <a:r>
              <a:rPr lang="fr-FR" sz="3200" dirty="0"/>
              <a:t>Filière pharmacie hospitalière</a:t>
            </a:r>
          </a:p>
        </p:txBody>
      </p:sp>
      <p:sp>
        <p:nvSpPr>
          <p:cNvPr id="5" name="Sous-titre 4"/>
          <p:cNvSpPr>
            <a:spLocks noGrp="1"/>
          </p:cNvSpPr>
          <p:nvPr>
            <p:ph type="subTitle" idx="1"/>
          </p:nvPr>
        </p:nvSpPr>
        <p:spPr>
          <a:xfrm>
            <a:off x="1105532" y="3069221"/>
            <a:ext cx="6858000" cy="1307202"/>
          </a:xfrm>
        </p:spPr>
        <p:txBody>
          <a:bodyPr/>
          <a:lstStyle/>
          <a:p>
            <a:r>
              <a:rPr lang="fr-FR" dirty="0"/>
              <a:t>Lucas DENIS – Co-Président</a:t>
            </a:r>
          </a:p>
          <a:p>
            <a:r>
              <a:rPr lang="fr-FR" dirty="0"/>
              <a:t>Clémence HUYNH - VP Pharmacie Hospitalière</a:t>
            </a:r>
          </a:p>
          <a:p>
            <a:r>
              <a:rPr lang="fr-FR" dirty="0"/>
              <a:t>Mathieu GALLARD - VP Relations universitaires</a:t>
            </a:r>
          </a:p>
        </p:txBody>
      </p:sp>
      <p:sp>
        <p:nvSpPr>
          <p:cNvPr id="6" name="Espace réservé du texte 5"/>
          <p:cNvSpPr>
            <a:spLocks noGrp="1"/>
          </p:cNvSpPr>
          <p:nvPr>
            <p:ph type="body" sz="quarter" idx="10"/>
          </p:nvPr>
        </p:nvSpPr>
        <p:spPr>
          <a:xfrm>
            <a:off x="7962216" y="4456253"/>
            <a:ext cx="1932708" cy="687247"/>
          </a:xfrm>
        </p:spPr>
        <p:txBody>
          <a:bodyPr/>
          <a:lstStyle/>
          <a:p>
            <a:r>
              <a:rPr lang="fr-FR" dirty="0"/>
              <a:t>#R3C</a:t>
            </a:r>
          </a:p>
        </p:txBody>
      </p:sp>
      <p:sp>
        <p:nvSpPr>
          <p:cNvPr id="2" name="Espace réservé du pied de page 1"/>
          <p:cNvSpPr>
            <a:spLocks noGrp="1"/>
          </p:cNvSpPr>
          <p:nvPr>
            <p:ph type="ftr" sz="quarter" idx="12"/>
          </p:nvPr>
        </p:nvSpPr>
        <p:spPr/>
        <p:txBody>
          <a:bodyPr/>
          <a:lstStyle/>
          <a:p>
            <a:r>
              <a:rPr lang="fr-FR" dirty="0"/>
              <a:t>03 Septembre 2019</a:t>
            </a:r>
          </a:p>
        </p:txBody>
      </p:sp>
    </p:spTree>
    <p:extLst>
      <p:ext uri="{BB962C8B-B14F-4D97-AF65-F5344CB8AC3E}">
        <p14:creationId xmlns:p14="http://schemas.microsoft.com/office/powerpoint/2010/main" val="265825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Options précoces </a:t>
            </a:r>
            <a:endParaRPr lang="fr-FR" dirty="0"/>
          </a:p>
        </p:txBody>
      </p:sp>
      <p:sp>
        <p:nvSpPr>
          <p:cNvPr id="3" name="Espace réservé du contenu 2"/>
          <p:cNvSpPr>
            <a:spLocks noGrp="1"/>
          </p:cNvSpPr>
          <p:nvPr>
            <p:ph idx="1"/>
          </p:nvPr>
        </p:nvSpPr>
        <p:spPr>
          <a:xfrm>
            <a:off x="0" y="1222351"/>
            <a:ext cx="9143999" cy="3484857"/>
          </a:xfrm>
        </p:spPr>
        <p:txBody>
          <a:bodyPr>
            <a:normAutofit lnSpcReduction="10000"/>
          </a:bodyPr>
          <a:lstStyle/>
          <a:p>
            <a:pPr>
              <a:buFont typeface="Arial" panose="020B0604020202020204" pitchFamily="34" charset="0"/>
              <a:buChar char="•"/>
            </a:pPr>
            <a:r>
              <a:rPr lang="fr-FR" sz="2200" b="1" dirty="0"/>
              <a:t>Choix des options précoces au cours de la 2</a:t>
            </a:r>
            <a:r>
              <a:rPr lang="fr-FR" sz="2200" b="1" baseline="30000" dirty="0"/>
              <a:t>ème</a:t>
            </a:r>
            <a:r>
              <a:rPr lang="fr-FR" sz="2200" b="1" dirty="0"/>
              <a:t> année de la phase socle</a:t>
            </a:r>
          </a:p>
          <a:p>
            <a:pPr lvl="1">
              <a:buFont typeface="Arial" panose="020B0604020202020204" pitchFamily="34" charset="0"/>
              <a:buChar char="•"/>
            </a:pPr>
            <a:r>
              <a:rPr lang="fr-FR" sz="2000" b="1" dirty="0"/>
              <a:t>Pharmacie Hospitalière Générale </a:t>
            </a:r>
            <a:r>
              <a:rPr lang="fr-FR" sz="2000" dirty="0"/>
              <a:t>(PHG)</a:t>
            </a:r>
          </a:p>
          <a:p>
            <a:pPr lvl="1">
              <a:buFont typeface="Arial" panose="020B0604020202020204" pitchFamily="34" charset="0"/>
              <a:buChar char="•"/>
            </a:pPr>
            <a:r>
              <a:rPr lang="fr-FR" sz="2000" b="1" dirty="0" err="1"/>
              <a:t>RadioPHarmacie</a:t>
            </a:r>
            <a:r>
              <a:rPr lang="fr-FR" sz="1900" b="1" dirty="0"/>
              <a:t> </a:t>
            </a:r>
            <a:r>
              <a:rPr lang="fr-FR" sz="1900" dirty="0"/>
              <a:t>(RPH)</a:t>
            </a:r>
          </a:p>
          <a:p>
            <a:pPr lvl="1">
              <a:buFont typeface="Arial" panose="020B0604020202020204" pitchFamily="34" charset="0"/>
              <a:buChar char="•"/>
            </a:pPr>
            <a:r>
              <a:rPr lang="fr-FR" sz="2000" b="1" dirty="0"/>
              <a:t>Développement et sécurisation des produits de santé </a:t>
            </a:r>
            <a:r>
              <a:rPr lang="fr-FR" sz="2000" dirty="0"/>
              <a:t>(DSPS)</a:t>
            </a:r>
          </a:p>
          <a:p>
            <a:pPr marL="971550" lvl="3" indent="-285750">
              <a:spcBef>
                <a:spcPts val="750"/>
              </a:spcBef>
              <a:buFont typeface="Arial" panose="020B0604020202020204" pitchFamily="34" charset="0"/>
              <a:buChar char="•"/>
            </a:pPr>
            <a:r>
              <a:rPr lang="fr-FR" sz="1500" dirty="0"/>
              <a:t>Anciennement PIBM </a:t>
            </a:r>
          </a:p>
          <a:p>
            <a:pPr marL="971550" lvl="3" indent="-285750">
              <a:spcBef>
                <a:spcPts val="750"/>
              </a:spcBef>
              <a:buFont typeface="Arial" panose="020B0604020202020204" pitchFamily="34" charset="0"/>
              <a:buChar char="•"/>
            </a:pPr>
            <a:r>
              <a:rPr lang="fr-FR" sz="1500" dirty="0"/>
              <a:t>Inclut les instances et les vigilances (sécurisation)</a:t>
            </a:r>
          </a:p>
          <a:p>
            <a:pPr marL="342900" lvl="2" indent="0">
              <a:lnSpc>
                <a:spcPct val="100000"/>
              </a:lnSpc>
              <a:spcBef>
                <a:spcPts val="750"/>
              </a:spcBef>
              <a:spcAft>
                <a:spcPts val="1200"/>
              </a:spcAft>
              <a:buNone/>
            </a:pPr>
            <a:r>
              <a:rPr lang="fr-FR" sz="1900" dirty="0">
                <a:sym typeface="Wingdings" panose="05000000000000000000" pitchFamily="2" charset="2"/>
              </a:rPr>
              <a:t> </a:t>
            </a:r>
            <a:r>
              <a:rPr lang="fr-FR" sz="1900" dirty="0"/>
              <a:t>Signature du contrat de formation avec le directeur de l’UFR et le coordonnateur régional. </a:t>
            </a:r>
          </a:p>
          <a:p>
            <a:pPr marL="0" lvl="1" indent="0">
              <a:lnSpc>
                <a:spcPct val="100000"/>
              </a:lnSpc>
              <a:spcBef>
                <a:spcPts val="750"/>
              </a:spcBef>
              <a:buNone/>
            </a:pPr>
            <a:r>
              <a:rPr lang="fr-FR" sz="1600" dirty="0"/>
              <a:t>Pour toutes les options, selon le contrat de formation, les </a:t>
            </a:r>
            <a:r>
              <a:rPr lang="fr-FR" sz="1600" b="1" dirty="0">
                <a:solidFill>
                  <a:srgbClr val="E68801"/>
                </a:solidFill>
              </a:rPr>
              <a:t>stages en laboratoire de recherche </a:t>
            </a:r>
            <a:r>
              <a:rPr lang="fr-FR" sz="1600" dirty="0"/>
              <a:t>sont possibles. </a:t>
            </a:r>
          </a:p>
          <a:p>
            <a:pPr marL="0" lvl="1" indent="0">
              <a:lnSpc>
                <a:spcPct val="100000"/>
              </a:lnSpc>
              <a:spcBef>
                <a:spcPts val="750"/>
              </a:spcBef>
              <a:buNone/>
            </a:pPr>
            <a:r>
              <a:rPr lang="fr-FR" sz="1600" dirty="0"/>
              <a:t>Une </a:t>
            </a:r>
            <a:r>
              <a:rPr lang="fr-FR" sz="1600" b="1" dirty="0">
                <a:solidFill>
                  <a:srgbClr val="E68801"/>
                </a:solidFill>
              </a:rPr>
              <a:t>année recherche </a:t>
            </a:r>
            <a:r>
              <a:rPr lang="fr-FR" sz="1600" dirty="0"/>
              <a:t>pourra être ajoutée en plus-value dans un parcours avec une orientation recherche.</a:t>
            </a:r>
          </a:p>
          <a:p>
            <a:pPr marL="236811" lvl="1" indent="-236811">
              <a:lnSpc>
                <a:spcPct val="100000"/>
              </a:lnSpc>
              <a:spcBef>
                <a:spcPts val="750"/>
              </a:spcBef>
            </a:pPr>
            <a:endParaRPr lang="fr-FR" sz="1600" b="1" dirty="0"/>
          </a:p>
          <a:p>
            <a:pPr marL="236811" lvl="1" indent="-236811">
              <a:spcBef>
                <a:spcPts val="750"/>
              </a:spcBef>
            </a:pPr>
            <a:endParaRPr lang="fr-FR" sz="1600" b="1" dirty="0"/>
          </a:p>
          <a:p>
            <a:pPr marL="236811" lvl="1" indent="-236811">
              <a:spcBef>
                <a:spcPts val="750"/>
              </a:spcBef>
            </a:pPr>
            <a:endParaRPr lang="fr-FR" sz="1600" b="1" dirty="0"/>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10</a:t>
            </a:fld>
            <a:endParaRPr lang="en-US"/>
          </a:p>
        </p:txBody>
      </p:sp>
      <p:sp>
        <p:nvSpPr>
          <p:cNvPr id="4" name="Espace réservé de la date 3"/>
          <p:cNvSpPr>
            <a:spLocks noGrp="1"/>
          </p:cNvSpPr>
          <p:nvPr>
            <p:ph type="dt" sz="half" idx="4294967295"/>
          </p:nvPr>
        </p:nvSpPr>
        <p:spPr>
          <a:xfrm>
            <a:off x="0" y="4767263"/>
            <a:ext cx="2057400" cy="274637"/>
          </a:xfrm>
        </p:spPr>
        <p:txBody>
          <a:bodyPr/>
          <a:lstStyle/>
          <a:p>
            <a:fld id="{C70FDCE6-D698-504A-8BA5-5FA92820C11F}" type="datetime1">
              <a:rPr lang="fr-FR" smtClean="0"/>
              <a:pPr/>
              <a:t>03/09/2019</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Procédure de choix</a:t>
            </a:r>
          </a:p>
        </p:txBody>
      </p:sp>
      <p:sp>
        <p:nvSpPr>
          <p:cNvPr id="3" name="Content Placeholder 2"/>
          <p:cNvSpPr>
            <a:spLocks noGrp="1"/>
          </p:cNvSpPr>
          <p:nvPr>
            <p:ph idx="1"/>
          </p:nvPr>
        </p:nvSpPr>
        <p:spPr/>
        <p:txBody>
          <a:bodyPr>
            <a:normAutofit lnSpcReduction="10000"/>
          </a:bodyPr>
          <a:lstStyle/>
          <a:p>
            <a:endParaRPr lang="fr-FR" dirty="0"/>
          </a:p>
          <a:p>
            <a:pPr>
              <a:buFont typeface="Arial" panose="020B0604020202020204" pitchFamily="34" charset="0"/>
              <a:buChar char="•"/>
            </a:pPr>
            <a:r>
              <a:rPr lang="fr-FR" dirty="0"/>
              <a:t>Choix cloisonnés par phase selon les postes ouverts par la commission de répartition: </a:t>
            </a:r>
          </a:p>
          <a:p>
            <a:pPr lvl="1">
              <a:buFont typeface="Arial" panose="020B0604020202020204" pitchFamily="34" charset="0"/>
              <a:buChar char="•"/>
            </a:pPr>
            <a:r>
              <a:rPr lang="fr-FR" dirty="0"/>
              <a:t>Phase socle : choix par ancienneté puis par rang de classement</a:t>
            </a:r>
          </a:p>
          <a:p>
            <a:pPr lvl="1">
              <a:buFont typeface="Arial" panose="020B0604020202020204" pitchFamily="34" charset="0"/>
              <a:buChar char="•"/>
            </a:pPr>
            <a:r>
              <a:rPr lang="fr-FR" dirty="0"/>
              <a:t>Phase d’approfondissement : choix en fonction de l’OP par ancienneté puis par rang de classement</a:t>
            </a:r>
          </a:p>
          <a:p>
            <a:pPr lvl="1">
              <a:buFont typeface="Arial" panose="020B0604020202020204" pitchFamily="34" charset="0"/>
              <a:buChar char="•"/>
            </a:pPr>
            <a:r>
              <a:rPr lang="fr-FR" dirty="0"/>
              <a:t>Phase de consolidation : les internes réalisent une liste de quatre vœux. Les responsables pharmaceutiques classent les demandes par ordre de préférence. Dans une logique de </a:t>
            </a:r>
            <a:r>
              <a:rPr lang="fr-FR" dirty="0" err="1"/>
              <a:t>pré-professionnalisation</a:t>
            </a:r>
            <a:r>
              <a:rPr lang="fr-FR" dirty="0"/>
              <a:t> (pré-assistanat), l’ARS et la commission régionale de coordination de la spécialité recoupent ces listes pour affecter les internes. </a:t>
            </a:r>
          </a:p>
          <a:p>
            <a:pPr lvl="1">
              <a:buFont typeface="Arial" panose="020B0604020202020204" pitchFamily="34" charset="0"/>
              <a:buChar char="•"/>
            </a:pPr>
            <a:endParaRPr lang="fr-FR" dirty="0"/>
          </a:p>
          <a:p>
            <a:pPr>
              <a:buFont typeface="Arial" panose="020B0604020202020204" pitchFamily="34" charset="0"/>
              <a:buChar char="•"/>
            </a:pPr>
            <a:r>
              <a:rPr lang="fr-FR" dirty="0"/>
              <a:t>Pour novembre 2019, des stages étiquetés « Phase socle » vous seront donc réservés. </a:t>
            </a:r>
          </a:p>
          <a:p>
            <a:pPr>
              <a:buFont typeface="Arial" panose="020B0604020202020204" pitchFamily="34" charset="0"/>
              <a:buChar char="•"/>
            </a:pPr>
            <a:r>
              <a:rPr lang="fr-FR" dirty="0"/>
              <a:t>Le jour des choix à l’ARS ou dans la faculté de l’</a:t>
            </a:r>
            <a:r>
              <a:rPr lang="fr-FR" dirty="0" err="1"/>
              <a:t>inter-région</a:t>
            </a:r>
            <a:r>
              <a:rPr lang="fr-FR" dirty="0"/>
              <a:t>, vous nommerez ainsi le stage choisi : </a:t>
            </a:r>
          </a:p>
          <a:p>
            <a:pPr lvl="1">
              <a:buFont typeface="Arial" panose="020B0604020202020204" pitchFamily="34" charset="0"/>
              <a:buChar char="•"/>
            </a:pPr>
            <a:r>
              <a:rPr lang="fr-FR" dirty="0"/>
              <a:t>La ville (CHU ou hôpital périphérique rattaché), </a:t>
            </a:r>
          </a:p>
          <a:p>
            <a:pPr lvl="1">
              <a:buFont typeface="Arial" panose="020B0604020202020204" pitchFamily="34" charset="0"/>
              <a:buChar char="•"/>
            </a:pPr>
            <a:r>
              <a:rPr lang="fr-FR" dirty="0"/>
              <a:t>Le domaine du stage parmi les 3 à réaliser.</a:t>
            </a:r>
          </a:p>
          <a:p>
            <a:pPr lvl="1">
              <a:buFont typeface="Arial" panose="020B0604020202020204" pitchFamily="34" charset="0"/>
              <a:buChar char="•"/>
            </a:pPr>
            <a:r>
              <a:rPr lang="fr-FR" dirty="0"/>
              <a:t>+/- l’hôpital dans lequel le réaliser (s’il y a plusieurs hôpitaux dans votre ville), </a:t>
            </a:r>
          </a:p>
          <a:p>
            <a:pPr lvl="1">
              <a:buFont typeface="Arial" panose="020B0604020202020204" pitchFamily="34" charset="0"/>
              <a:buChar char="•"/>
            </a:pPr>
            <a:r>
              <a:rPr lang="fr-FR" dirty="0"/>
              <a:t>+/- le nom du chef de service. </a:t>
            </a:r>
          </a:p>
          <a:p>
            <a:pPr lvl="1">
              <a:buFont typeface="Arial" panose="020B0604020202020204" pitchFamily="34" charset="0"/>
              <a:buChar char="•"/>
            </a:pPr>
            <a:endParaRPr lang="fr-FR" dirty="0"/>
          </a:p>
          <a:p>
            <a:pPr marL="342900" lvl="1" indent="0">
              <a:buNone/>
            </a:pPr>
            <a:endParaRPr lang="fr-FR" dirty="0"/>
          </a:p>
        </p:txBody>
      </p:sp>
      <p:sp>
        <p:nvSpPr>
          <p:cNvPr id="4" name="Slide Number Placeholder 3"/>
          <p:cNvSpPr>
            <a:spLocks noGrp="1"/>
          </p:cNvSpPr>
          <p:nvPr>
            <p:ph type="sldNum" sz="quarter" idx="12"/>
          </p:nvPr>
        </p:nvSpPr>
        <p:spPr/>
        <p:txBody>
          <a:bodyPr/>
          <a:lstStyle/>
          <a:p>
            <a:fld id="{2CCF6DA4-4BAA-EB46-B4E4-3E2269D439DB}" type="slidenum">
              <a:rPr lang="fr-FR" smtClean="0"/>
              <a:pPr/>
              <a:t>11</a:t>
            </a:fld>
            <a:endParaRPr lang="fr-FR" dirty="0"/>
          </a:p>
        </p:txBody>
      </p:sp>
    </p:spTree>
    <p:extLst>
      <p:ext uri="{BB962C8B-B14F-4D97-AF65-F5344CB8AC3E}">
        <p14:creationId xmlns:p14="http://schemas.microsoft.com/office/powerpoint/2010/main" val="4127424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Formations spécialisées transversales (FST)</a:t>
            </a:r>
            <a:endParaRPr lang="fr-FR" dirty="0">
              <a:highlight>
                <a:srgbClr val="FFFF00"/>
              </a:highlight>
            </a:endParaRPr>
          </a:p>
        </p:txBody>
      </p:sp>
      <p:sp>
        <p:nvSpPr>
          <p:cNvPr id="7" name="Espace réservé du contenu 6"/>
          <p:cNvSpPr>
            <a:spLocks noGrp="1"/>
          </p:cNvSpPr>
          <p:nvPr>
            <p:ph idx="1"/>
          </p:nvPr>
        </p:nvSpPr>
        <p:spPr>
          <a:xfrm>
            <a:off x="282466" y="1394587"/>
            <a:ext cx="8363823" cy="3284570"/>
          </a:xfrm>
        </p:spPr>
        <p:txBody>
          <a:bodyPr>
            <a:normAutofit fontScale="62500" lnSpcReduction="20000"/>
          </a:bodyPr>
          <a:lstStyle/>
          <a:p>
            <a:pPr>
              <a:buFont typeface="Arial" panose="020B0604020202020204" pitchFamily="34" charset="0"/>
              <a:buChar char="•"/>
            </a:pPr>
            <a:r>
              <a:rPr lang="fr-FR" sz="2000" dirty="0"/>
              <a:t>« </a:t>
            </a:r>
            <a:r>
              <a:rPr lang="fr-FR" sz="2000" i="1" dirty="0"/>
              <a:t>La formation spécialisée transversale ouvre droit à un exercice complémentaire d’une surspécialité </a:t>
            </a:r>
            <a:r>
              <a:rPr lang="fr-FR" sz="2000" b="1" i="1" dirty="0"/>
              <a:t>au sein de la spécialité suivie</a:t>
            </a:r>
            <a:r>
              <a:rPr lang="fr-FR" sz="2000" i="1" dirty="0"/>
              <a:t>, selon des modalités définies par arrêté du ministre chargé de la santé </a:t>
            </a:r>
            <a:r>
              <a:rPr lang="fr-FR" sz="2000" dirty="0"/>
              <a:t>». </a:t>
            </a:r>
          </a:p>
          <a:p>
            <a:pPr>
              <a:buFont typeface="Arial" panose="020B0604020202020204" pitchFamily="34" charset="0"/>
              <a:buChar char="•"/>
            </a:pPr>
            <a:endParaRPr lang="fr-FR" sz="1297" dirty="0"/>
          </a:p>
          <a:p>
            <a:pPr>
              <a:buFont typeface="Arial" panose="020B0604020202020204" pitchFamily="34" charset="0"/>
              <a:buChar char="•"/>
            </a:pPr>
            <a:r>
              <a:rPr lang="fr-FR" sz="2000" dirty="0"/>
              <a:t>C’est un choix optionnel qui complète la formation en la prolongeant d’un an.</a:t>
            </a:r>
          </a:p>
          <a:p>
            <a:pPr>
              <a:buFont typeface="Arial" panose="020B0604020202020204" pitchFamily="34" charset="0"/>
              <a:buChar char="•"/>
            </a:pPr>
            <a:endParaRPr lang="fr-FR" sz="2000" dirty="0"/>
          </a:p>
          <a:p>
            <a:pPr>
              <a:buFont typeface="Arial" panose="020B0604020202020204" pitchFamily="34" charset="0"/>
              <a:buChar char="•"/>
            </a:pPr>
            <a:r>
              <a:rPr lang="fr-FR" sz="2000" dirty="0"/>
              <a:t>Possibilité d’acquérir des connaissances et des compétences supplémentaires = accès à une spécialisation = plus-value sur le CV</a:t>
            </a:r>
          </a:p>
          <a:p>
            <a:pPr>
              <a:buFont typeface="Arial" panose="020B0604020202020204" pitchFamily="34" charset="0"/>
              <a:buChar char="•"/>
            </a:pPr>
            <a:endParaRPr lang="fr-FR" sz="2000" dirty="0"/>
          </a:p>
          <a:p>
            <a:pPr>
              <a:buFont typeface="Arial" panose="020B0604020202020204" pitchFamily="34" charset="0"/>
              <a:buChar char="•"/>
            </a:pPr>
            <a:r>
              <a:rPr lang="fr-FR" sz="2000" dirty="0"/>
              <a:t>Candidature en fin de phase socle (possibilité de faire une 2</a:t>
            </a:r>
            <a:r>
              <a:rPr lang="fr-FR" sz="2000" baseline="30000" dirty="0"/>
              <a:t>nde</a:t>
            </a:r>
            <a:r>
              <a:rPr lang="fr-FR" sz="2000" dirty="0"/>
              <a:t> candidature en cas de refus à la 1</a:t>
            </a:r>
            <a:r>
              <a:rPr lang="fr-FR" sz="2000" baseline="30000" dirty="0"/>
              <a:t>ère</a:t>
            </a:r>
            <a:r>
              <a:rPr lang="fr-FR" sz="2000" dirty="0"/>
              <a:t>) : A inscrire dans le contrat de formation signé avec le coordonnateur</a:t>
            </a:r>
          </a:p>
          <a:p>
            <a:pPr>
              <a:buFont typeface="Arial" panose="020B0604020202020204" pitchFamily="34" charset="0"/>
              <a:buChar char="•"/>
            </a:pPr>
            <a:endParaRPr lang="fr-FR" sz="1297" dirty="0"/>
          </a:p>
          <a:p>
            <a:pPr>
              <a:buFont typeface="Arial" panose="020B0604020202020204" pitchFamily="34" charset="0"/>
              <a:buChar char="•"/>
            </a:pPr>
            <a:r>
              <a:rPr lang="fr-FR" sz="2000" u="sng" dirty="0"/>
              <a:t>4 FST communes avec les médecines et biologistes accessibles pour le DES de pharmacie hospitalière</a:t>
            </a:r>
            <a:r>
              <a:rPr lang="fr-FR" sz="2000" dirty="0"/>
              <a:t> :</a:t>
            </a:r>
            <a:r>
              <a:rPr lang="fr-FR" sz="2000" u="sng" dirty="0"/>
              <a:t> </a:t>
            </a:r>
          </a:p>
          <a:p>
            <a:pPr lvl="1">
              <a:buFont typeface="Arial" panose="020B0604020202020204" pitchFamily="34" charset="0"/>
              <a:buChar char="•"/>
            </a:pPr>
            <a:r>
              <a:rPr lang="fr-FR" sz="1946" dirty="0"/>
              <a:t>Pharmacologie médicale/thérapeutique </a:t>
            </a:r>
          </a:p>
          <a:p>
            <a:pPr lvl="1">
              <a:buFont typeface="Arial" panose="020B0604020202020204" pitchFamily="34" charset="0"/>
              <a:buChar char="•"/>
            </a:pPr>
            <a:r>
              <a:rPr lang="fr-FR" sz="1946" dirty="0"/>
              <a:t>Hygiène - prévention de l’infection, résistances</a:t>
            </a:r>
          </a:p>
          <a:p>
            <a:pPr lvl="1">
              <a:buFont typeface="Arial" panose="020B0604020202020204" pitchFamily="34" charset="0"/>
              <a:buChar char="•"/>
            </a:pPr>
            <a:r>
              <a:rPr lang="fr-FR" sz="1946" dirty="0"/>
              <a:t>Thérapie cellulaire, transfusions</a:t>
            </a:r>
          </a:p>
          <a:p>
            <a:pPr lvl="1">
              <a:buFont typeface="Arial" panose="020B0604020202020204" pitchFamily="34" charset="0"/>
              <a:buChar char="•"/>
            </a:pPr>
            <a:r>
              <a:rPr lang="fr-FR" sz="1946" dirty="0"/>
              <a:t>Bio - informatique médicale </a:t>
            </a:r>
          </a:p>
          <a:p>
            <a:pPr lvl="1"/>
            <a:endParaRPr lang="fr-FR" sz="1946" dirty="0"/>
          </a:p>
        </p:txBody>
      </p:sp>
      <p:sp>
        <p:nvSpPr>
          <p:cNvPr id="5" name="Espace réservé du numéro de diapositive 4"/>
          <p:cNvSpPr>
            <a:spLocks noGrp="1"/>
          </p:cNvSpPr>
          <p:nvPr>
            <p:ph type="sldNum" sz="quarter" idx="12"/>
          </p:nvPr>
        </p:nvSpPr>
        <p:spPr/>
        <p:txBody>
          <a:bodyPr/>
          <a:lstStyle/>
          <a:p>
            <a:fld id="{BA9B540C-44DA-4F69-89C9-7C84606640D3}" type="slidenum">
              <a:rPr lang="en-US" smtClean="0"/>
              <a:pPr/>
              <a:t>12</a:t>
            </a:fld>
            <a:endParaRPr lang="en-US"/>
          </a:p>
        </p:txBody>
      </p:sp>
      <p:sp>
        <p:nvSpPr>
          <p:cNvPr id="4" name="Espace réservé de la date 3"/>
          <p:cNvSpPr>
            <a:spLocks noGrp="1"/>
          </p:cNvSpPr>
          <p:nvPr>
            <p:ph type="dt" sz="half" idx="4294967295"/>
          </p:nvPr>
        </p:nvSpPr>
        <p:spPr>
          <a:xfrm>
            <a:off x="0" y="4767263"/>
            <a:ext cx="2057400" cy="274637"/>
          </a:xfrm>
        </p:spPr>
        <p:txBody>
          <a:bodyPr/>
          <a:lstStyle/>
          <a:p>
            <a:fld id="{5FDA9831-C144-4343-AE3E-BB70BDB78082}" type="datetime1">
              <a:rPr lang="fr-FR" smtClean="0"/>
              <a:pPr/>
              <a:t>03/09/2019</a:t>
            </a:fld>
            <a:endParaRPr lang="en-US"/>
          </a:p>
        </p:txBody>
      </p:sp>
    </p:spTree>
    <p:extLst>
      <p:ext uri="{BB962C8B-B14F-4D97-AF65-F5344CB8AC3E}">
        <p14:creationId xmlns:p14="http://schemas.microsoft.com/office/powerpoint/2010/main" val="192215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596A5FC-A841-4963-9492-4268CCA498A6}"/>
              </a:ext>
            </a:extLst>
          </p:cNvPr>
          <p:cNvSpPr>
            <a:spLocks noGrp="1"/>
          </p:cNvSpPr>
          <p:nvPr>
            <p:ph type="title"/>
          </p:nvPr>
        </p:nvSpPr>
        <p:spPr/>
        <p:txBody>
          <a:bodyPr/>
          <a:lstStyle/>
          <a:p>
            <a:r>
              <a:rPr lang="fr-FR" dirty="0"/>
              <a:t>Outils de renseignements</a:t>
            </a:r>
          </a:p>
        </p:txBody>
      </p:sp>
      <p:sp>
        <p:nvSpPr>
          <p:cNvPr id="3" name="Espace réservé du contenu 2">
            <a:extLst>
              <a:ext uri="{FF2B5EF4-FFF2-40B4-BE49-F238E27FC236}">
                <a16:creationId xmlns:a16="http://schemas.microsoft.com/office/drawing/2014/main" id="{FD1CA4E6-1BC9-485F-BC93-6390F3BDD43B}"/>
              </a:ext>
            </a:extLst>
          </p:cNvPr>
          <p:cNvSpPr>
            <a:spLocks noGrp="1"/>
          </p:cNvSpPr>
          <p:nvPr>
            <p:ph idx="1"/>
          </p:nvPr>
        </p:nvSpPr>
        <p:spPr/>
        <p:txBody>
          <a:bodyPr/>
          <a:lstStyle/>
          <a:p>
            <a:pPr>
              <a:buFont typeface="Arial" panose="020B0604020202020204" pitchFamily="34" charset="0"/>
              <a:buChar char="•"/>
            </a:pPr>
            <a:r>
              <a:rPr lang="fr-FR" dirty="0"/>
              <a:t>Mail à la FNSIP-BM.</a:t>
            </a:r>
          </a:p>
          <a:p>
            <a:pPr>
              <a:buFont typeface="Arial" panose="020B0604020202020204" pitchFamily="34" charset="0"/>
              <a:buChar char="•"/>
            </a:pPr>
            <a:r>
              <a:rPr lang="fr-FR" dirty="0"/>
              <a:t>Mail aux représentants locaux de chaque associations d’internes.</a:t>
            </a:r>
          </a:p>
          <a:p>
            <a:pPr>
              <a:buFont typeface="Arial" panose="020B0604020202020204" pitchFamily="34" charset="0"/>
              <a:buChar char="•"/>
            </a:pPr>
            <a:r>
              <a:rPr lang="fr-FR" dirty="0">
                <a:hlinkClick r:id="rId2"/>
              </a:rPr>
              <a:t>Guide de l’interne</a:t>
            </a:r>
            <a:r>
              <a:rPr lang="fr-FR" dirty="0"/>
              <a:t> (non mis à jour).</a:t>
            </a:r>
          </a:p>
          <a:p>
            <a:pPr>
              <a:buFont typeface="Arial" panose="020B0604020202020204" pitchFamily="34" charset="0"/>
              <a:buChar char="•"/>
            </a:pPr>
            <a:r>
              <a:rPr lang="fr-FR" dirty="0"/>
              <a:t>PAPS = Portail d’Accompagnement des Professionnels de Santé (un pour chaque ARS). Peut permettre de trouver les dates de choix et terrains de stage agrées une fois la commission de répartition réalisée (mis à jour +/- rapide).</a:t>
            </a:r>
          </a:p>
          <a:p>
            <a:pPr>
              <a:buFont typeface="Arial" panose="020B0604020202020204" pitchFamily="34" charset="0"/>
              <a:buChar char="•"/>
            </a:pPr>
            <a:r>
              <a:rPr lang="fr-FR" dirty="0"/>
              <a:t>Le texte de loi comprenant la maquette décrivant le déroulement du DES.</a:t>
            </a:r>
          </a:p>
          <a:p>
            <a:pPr>
              <a:buFont typeface="Arial" panose="020B0604020202020204" pitchFamily="34" charset="0"/>
              <a:buChar char="•"/>
            </a:pPr>
            <a:endParaRPr lang="fr-FR" dirty="0"/>
          </a:p>
        </p:txBody>
      </p:sp>
      <p:sp>
        <p:nvSpPr>
          <p:cNvPr id="4" name="Espace réservé du numéro de diapositive 3">
            <a:extLst>
              <a:ext uri="{FF2B5EF4-FFF2-40B4-BE49-F238E27FC236}">
                <a16:creationId xmlns:a16="http://schemas.microsoft.com/office/drawing/2014/main" id="{A338DA6A-632B-4848-A265-87AABAEF8184}"/>
              </a:ext>
            </a:extLst>
          </p:cNvPr>
          <p:cNvSpPr>
            <a:spLocks noGrp="1"/>
          </p:cNvSpPr>
          <p:nvPr>
            <p:ph type="sldNum" sz="quarter" idx="12"/>
          </p:nvPr>
        </p:nvSpPr>
        <p:spPr/>
        <p:txBody>
          <a:bodyPr/>
          <a:lstStyle/>
          <a:p>
            <a:fld id="{2CCF6DA4-4BAA-EB46-B4E4-3E2269D439DB}" type="slidenum">
              <a:rPr lang="fr-FR" smtClean="0"/>
              <a:pPr/>
              <a:t>13</a:t>
            </a:fld>
            <a:endParaRPr lang="fr-FR" dirty="0"/>
          </a:p>
        </p:txBody>
      </p:sp>
    </p:spTree>
    <p:extLst>
      <p:ext uri="{BB962C8B-B14F-4D97-AF65-F5344CB8AC3E}">
        <p14:creationId xmlns:p14="http://schemas.microsoft.com/office/powerpoint/2010/main" val="1662928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Messages clés</a:t>
            </a:r>
          </a:p>
        </p:txBody>
      </p:sp>
      <p:sp>
        <p:nvSpPr>
          <p:cNvPr id="3" name="Content Placeholder 2"/>
          <p:cNvSpPr>
            <a:spLocks noGrp="1"/>
          </p:cNvSpPr>
          <p:nvPr>
            <p:ph idx="1"/>
          </p:nvPr>
        </p:nvSpPr>
        <p:spPr/>
        <p:txBody>
          <a:bodyPr/>
          <a:lstStyle/>
          <a:p>
            <a:pPr>
              <a:buFont typeface="Arial" panose="020B0604020202020204" pitchFamily="34" charset="0"/>
              <a:buChar char="•"/>
            </a:pPr>
            <a:r>
              <a:rPr lang="fr-FR" dirty="0"/>
              <a:t>La procédure de </a:t>
            </a:r>
            <a:r>
              <a:rPr lang="fr-FR" b="1" dirty="0"/>
              <a:t>choix du CNG </a:t>
            </a:r>
            <a:r>
              <a:rPr lang="fr-FR" dirty="0"/>
              <a:t>conditionne</a:t>
            </a:r>
            <a:r>
              <a:rPr lang="fr-FR" b="1" dirty="0"/>
              <a:t> le lieu de pratique </a:t>
            </a:r>
            <a:r>
              <a:rPr lang="fr-FR" b="1" dirty="0">
                <a:sym typeface="Wingdings" panose="05000000000000000000" pitchFamily="2" charset="2"/>
              </a:rPr>
              <a:t> </a:t>
            </a:r>
            <a:r>
              <a:rPr lang="fr-FR" b="1" dirty="0"/>
              <a:t>CHU de rattachement </a:t>
            </a:r>
            <a:r>
              <a:rPr lang="fr-FR" dirty="0"/>
              <a:t>avec un coordonnateur local,</a:t>
            </a:r>
            <a:r>
              <a:rPr lang="fr-FR" dirty="0">
                <a:sym typeface="Wingdings" panose="05000000000000000000" pitchFamily="2" charset="2"/>
              </a:rPr>
              <a:t> stages dans le CHU et ses « périphs » avec une</a:t>
            </a:r>
            <a:r>
              <a:rPr lang="fr-FR" dirty="0"/>
              <a:t> mobilité dans la région possible mais réduite. Suppression des inter-régions.</a:t>
            </a:r>
          </a:p>
          <a:p>
            <a:pPr>
              <a:buFont typeface="Arial" panose="020B0604020202020204" pitchFamily="34" charset="0"/>
              <a:buChar char="•"/>
            </a:pPr>
            <a:endParaRPr lang="fr-FR" dirty="0"/>
          </a:p>
          <a:p>
            <a:pPr>
              <a:buFont typeface="Arial" panose="020B0604020202020204" pitchFamily="34" charset="0"/>
              <a:buChar char="•"/>
            </a:pPr>
            <a:r>
              <a:rPr lang="fr-FR" dirty="0"/>
              <a:t>3 phases avec une gradation des compétences à acquérir.</a:t>
            </a:r>
          </a:p>
          <a:p>
            <a:pPr>
              <a:buFont typeface="Arial" panose="020B0604020202020204" pitchFamily="34" charset="0"/>
              <a:buChar char="•"/>
            </a:pPr>
            <a:endParaRPr lang="fr-FR" dirty="0"/>
          </a:p>
          <a:p>
            <a:pPr>
              <a:buFont typeface="Arial" panose="020B0604020202020204" pitchFamily="34" charset="0"/>
              <a:buChar char="•"/>
            </a:pPr>
            <a:r>
              <a:rPr lang="fr-FR" dirty="0"/>
              <a:t>Enseignements : programme national avec des cours en local/régional.</a:t>
            </a:r>
          </a:p>
          <a:p>
            <a:pPr>
              <a:buFont typeface="Arial" panose="020B0604020202020204" pitchFamily="34" charset="0"/>
              <a:buChar char="•"/>
            </a:pPr>
            <a:endParaRPr lang="fr-FR" dirty="0"/>
          </a:p>
          <a:p>
            <a:pPr>
              <a:buFont typeface="Arial" panose="020B0604020202020204" pitchFamily="34" charset="0"/>
              <a:buChar char="•"/>
            </a:pPr>
            <a:r>
              <a:rPr lang="fr-FR" dirty="0"/>
              <a:t>Anticiper, réfléchir à son projet professionnel rapidement.</a:t>
            </a:r>
          </a:p>
          <a:p>
            <a:pPr>
              <a:buFont typeface="Arial" panose="020B0604020202020204" pitchFamily="34" charset="0"/>
              <a:buChar char="•"/>
            </a:pPr>
            <a:endParaRPr lang="fr-FR" dirty="0"/>
          </a:p>
          <a:p>
            <a:pPr>
              <a:buFont typeface="Arial" panose="020B0604020202020204" pitchFamily="34" charset="0"/>
              <a:buChar char="•"/>
            </a:pPr>
            <a:r>
              <a:rPr lang="fr-FR" dirty="0"/>
              <a:t>Lecture de la maquette fortement recommandée : tableau en annexe de l’arrêté.</a:t>
            </a:r>
          </a:p>
        </p:txBody>
      </p:sp>
      <p:sp>
        <p:nvSpPr>
          <p:cNvPr id="4" name="Slide Number Placeholder 3"/>
          <p:cNvSpPr>
            <a:spLocks noGrp="1"/>
          </p:cNvSpPr>
          <p:nvPr>
            <p:ph type="sldNum" sz="quarter" idx="12"/>
          </p:nvPr>
        </p:nvSpPr>
        <p:spPr/>
        <p:txBody>
          <a:bodyPr/>
          <a:lstStyle/>
          <a:p>
            <a:fld id="{2CCF6DA4-4BAA-EB46-B4E4-3E2269D439DB}" type="slidenum">
              <a:rPr lang="fr-FR" smtClean="0"/>
              <a:pPr/>
              <a:t>14</a:t>
            </a:fld>
            <a:endParaRPr lang="fr-FR" dirty="0"/>
          </a:p>
        </p:txBody>
      </p:sp>
    </p:spTree>
    <p:extLst>
      <p:ext uri="{BB962C8B-B14F-4D97-AF65-F5344CB8AC3E}">
        <p14:creationId xmlns:p14="http://schemas.microsoft.com/office/powerpoint/2010/main" val="21075326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636AFC-5EC4-43BB-9598-E0C2C703E478}"/>
              </a:ext>
            </a:extLst>
          </p:cNvPr>
          <p:cNvSpPr>
            <a:spLocks noGrp="1"/>
          </p:cNvSpPr>
          <p:nvPr>
            <p:ph type="title"/>
          </p:nvPr>
        </p:nvSpPr>
        <p:spPr>
          <a:xfrm>
            <a:off x="-92333" y="1582063"/>
            <a:ext cx="9144000" cy="1201400"/>
          </a:xfrm>
        </p:spPr>
        <p:txBody>
          <a:bodyPr/>
          <a:lstStyle/>
          <a:p>
            <a:r>
              <a:rPr lang="fr-FR" dirty="0"/>
              <a:t>N’hésitez pas à nous contacter pour toutes questions complémentaires</a:t>
            </a:r>
          </a:p>
        </p:txBody>
      </p:sp>
      <p:sp>
        <p:nvSpPr>
          <p:cNvPr id="3" name="Espace réservé du numéro de diapositive 2">
            <a:extLst>
              <a:ext uri="{FF2B5EF4-FFF2-40B4-BE49-F238E27FC236}">
                <a16:creationId xmlns:a16="http://schemas.microsoft.com/office/drawing/2014/main" id="{B0319A6F-5E0C-4A29-A58B-F01C0DB5FEA1}"/>
              </a:ext>
            </a:extLst>
          </p:cNvPr>
          <p:cNvSpPr>
            <a:spLocks noGrp="1"/>
          </p:cNvSpPr>
          <p:nvPr>
            <p:ph type="sldNum" sz="quarter" idx="12"/>
          </p:nvPr>
        </p:nvSpPr>
        <p:spPr/>
        <p:txBody>
          <a:bodyPr/>
          <a:lstStyle/>
          <a:p>
            <a:fld id="{2CCF6DA4-4BAA-EB46-B4E4-3E2269D439DB}" type="slidenum">
              <a:rPr lang="fr-FR" smtClean="0"/>
              <a:pPr/>
              <a:t>15</a:t>
            </a:fld>
            <a:endParaRPr lang="fr-FR" dirty="0"/>
          </a:p>
        </p:txBody>
      </p:sp>
      <p:sp>
        <p:nvSpPr>
          <p:cNvPr id="5" name="Rectangle 4"/>
          <p:cNvSpPr/>
          <p:nvPr/>
        </p:nvSpPr>
        <p:spPr>
          <a:xfrm>
            <a:off x="4479667" y="2432943"/>
            <a:ext cx="184666" cy="277614"/>
          </a:xfrm>
          <a:prstGeom prst="rect">
            <a:avLst/>
          </a:prstGeom>
        </p:spPr>
        <p:txBody>
          <a:bodyPr wrap="none">
            <a:spAutoFit/>
          </a:bodyPr>
          <a:lstStyle/>
          <a:p>
            <a:r>
              <a:rPr lang="fr-FR" dirty="0"/>
              <a:t> </a:t>
            </a:r>
          </a:p>
        </p:txBody>
      </p:sp>
      <p:sp>
        <p:nvSpPr>
          <p:cNvPr id="6" name="Sous-titre 4"/>
          <p:cNvSpPr txBox="1">
            <a:spLocks/>
          </p:cNvSpPr>
          <p:nvPr/>
        </p:nvSpPr>
        <p:spPr>
          <a:xfrm>
            <a:off x="1143000" y="3250730"/>
            <a:ext cx="6858000" cy="1620455"/>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fr-FR" dirty="0"/>
              <a:t>Lucas DENIS – president@fnsip.fr</a:t>
            </a:r>
          </a:p>
          <a:p>
            <a:pPr marL="0" indent="0" algn="ctr">
              <a:buNone/>
            </a:pPr>
            <a:r>
              <a:rPr lang="fr-FR" dirty="0"/>
              <a:t>Clémence HUYNH – vp-pharmacie@fnsip.fr</a:t>
            </a:r>
          </a:p>
          <a:p>
            <a:pPr marL="0" indent="0" algn="ctr">
              <a:buNone/>
            </a:pPr>
            <a:r>
              <a:rPr lang="fr-FR" dirty="0"/>
              <a:t>Mathieu GALLARD – vp-univ@fnsip.fr</a:t>
            </a:r>
          </a:p>
        </p:txBody>
      </p:sp>
    </p:spTree>
    <p:extLst>
      <p:ext uri="{BB962C8B-B14F-4D97-AF65-F5344CB8AC3E}">
        <p14:creationId xmlns:p14="http://schemas.microsoft.com/office/powerpoint/2010/main" val="3026012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Introduction/Vocabulaire</a:t>
            </a:r>
          </a:p>
        </p:txBody>
      </p:sp>
      <p:sp>
        <p:nvSpPr>
          <p:cNvPr id="5" name="Espace réservé du numéro de diapositive 4"/>
          <p:cNvSpPr>
            <a:spLocks noGrp="1"/>
          </p:cNvSpPr>
          <p:nvPr>
            <p:ph type="sldNum" sz="quarter" idx="12"/>
          </p:nvPr>
        </p:nvSpPr>
        <p:spPr/>
        <p:txBody>
          <a:bodyPr/>
          <a:lstStyle/>
          <a:p>
            <a:fld id="{2CCF6DA4-4BAA-EB46-B4E4-3E2269D439DB}" type="slidenum">
              <a:rPr lang="fr-FR" smtClean="0"/>
              <a:pPr/>
              <a:t>2</a:t>
            </a:fld>
            <a:endParaRPr lang="fr-FR" dirty="0"/>
          </a:p>
        </p:txBody>
      </p:sp>
      <p:sp>
        <p:nvSpPr>
          <p:cNvPr id="6" name="Content Placeholder 2"/>
          <p:cNvSpPr txBox="1">
            <a:spLocks/>
          </p:cNvSpPr>
          <p:nvPr/>
        </p:nvSpPr>
        <p:spPr>
          <a:xfrm>
            <a:off x="-11574" y="1310268"/>
            <a:ext cx="9120850" cy="3470460"/>
          </a:xfrm>
          <a:prstGeom prst="rect">
            <a:avLst/>
          </a:prstGeom>
        </p:spPr>
        <p:txBody>
          <a:bodyPr vert="horz" lIns="91440" tIns="45720" rIns="91440" bIns="45720" rtlCol="0">
            <a:normAutofit fontScale="92500" lnSpcReduction="10000"/>
          </a:bodyPr>
          <a:lstStyle>
            <a:lvl1pPr marL="236811" indent="-236811" algn="just" defTabSz="685800" rtl="0" eaLnBrk="1" latinLnBrk="0" hangingPunct="1">
              <a:lnSpc>
                <a:spcPct val="90000"/>
              </a:lnSpc>
              <a:spcBef>
                <a:spcPts val="750"/>
              </a:spcBef>
              <a:buFontTx/>
              <a:buBlip>
                <a:blip r:embed="rId3"/>
              </a:buBlip>
              <a:defRPr sz="1600" kern="1200">
                <a:solidFill>
                  <a:schemeClr val="tx1"/>
                </a:solidFill>
                <a:latin typeface="+mn-lt"/>
                <a:ea typeface="+mn-ea"/>
                <a:cs typeface="+mn-cs"/>
              </a:defRPr>
            </a:lvl1pPr>
            <a:lvl2pPr marL="514350" indent="-171450" algn="just" defTabSz="685800" rtl="0" eaLnBrk="1" latinLnBrk="0" hangingPunct="1">
              <a:lnSpc>
                <a:spcPct val="90000"/>
              </a:lnSpc>
              <a:spcBef>
                <a:spcPts val="375"/>
              </a:spcBef>
              <a:buFontTx/>
              <a:buBlip>
                <a:blip r:embed="rId3"/>
              </a:buBlip>
              <a:defRPr sz="1400" kern="1200">
                <a:solidFill>
                  <a:schemeClr val="tx1"/>
                </a:solidFill>
                <a:latin typeface="+mn-lt"/>
                <a:ea typeface="+mn-ea"/>
                <a:cs typeface="+mn-cs"/>
              </a:defRPr>
            </a:lvl2pPr>
            <a:lvl3pPr marL="857250" indent="-171450" algn="just" defTabSz="685800" rtl="0" eaLnBrk="1" latinLnBrk="0" hangingPunct="1">
              <a:lnSpc>
                <a:spcPct val="90000"/>
              </a:lnSpc>
              <a:spcBef>
                <a:spcPts val="375"/>
              </a:spcBef>
              <a:buFontTx/>
              <a:buBlip>
                <a:blip r:embed="rId3"/>
              </a:buBlip>
              <a:defRPr sz="1300" kern="1200">
                <a:solidFill>
                  <a:schemeClr val="tx1"/>
                </a:solidFill>
                <a:latin typeface="+mn-lt"/>
                <a:ea typeface="+mn-ea"/>
                <a:cs typeface="+mn-cs"/>
              </a:defRPr>
            </a:lvl3pPr>
            <a:lvl4pPr marL="1200150" indent="-171450" algn="just" defTabSz="685800" rtl="0" eaLnBrk="1" latinLnBrk="0" hangingPunct="1">
              <a:lnSpc>
                <a:spcPct val="90000"/>
              </a:lnSpc>
              <a:spcBef>
                <a:spcPts val="375"/>
              </a:spcBef>
              <a:buFontTx/>
              <a:buBlip>
                <a:blip r:embed="rId3"/>
              </a:buBlip>
              <a:defRPr sz="1300" kern="1200">
                <a:solidFill>
                  <a:schemeClr val="tx1"/>
                </a:solidFill>
                <a:latin typeface="+mn-lt"/>
                <a:ea typeface="+mn-ea"/>
                <a:cs typeface="+mn-cs"/>
              </a:defRPr>
            </a:lvl4pPr>
            <a:lvl5pPr marL="1543050" indent="-171450" algn="just" defTabSz="685800" rtl="0" eaLnBrk="1" latinLnBrk="0" hangingPunct="1">
              <a:lnSpc>
                <a:spcPct val="90000"/>
              </a:lnSpc>
              <a:spcBef>
                <a:spcPts val="375"/>
              </a:spcBef>
              <a:buFontTx/>
              <a:buBlip>
                <a:blip r:embed="rId3"/>
              </a:buBlip>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buFont typeface="Arial" panose="020B0604020202020204" pitchFamily="34" charset="0"/>
              <a:buChar char="•"/>
            </a:pPr>
            <a:r>
              <a:rPr lang="fr-FR" b="1" dirty="0">
                <a:sym typeface="Wingdings" panose="05000000000000000000" pitchFamily="2" charset="2"/>
              </a:rPr>
              <a:t>DES</a:t>
            </a:r>
            <a:r>
              <a:rPr lang="fr-FR" dirty="0">
                <a:sym typeface="Wingdings" panose="05000000000000000000" pitchFamily="2" charset="2"/>
              </a:rPr>
              <a:t> : Diplôme d’études spécialisées</a:t>
            </a:r>
          </a:p>
          <a:p>
            <a:pPr>
              <a:buFont typeface="Arial" panose="020B0604020202020204" pitchFamily="34" charset="0"/>
              <a:buChar char="•"/>
            </a:pPr>
            <a:r>
              <a:rPr lang="fr-FR" b="1" dirty="0">
                <a:sym typeface="Wingdings" panose="05000000000000000000" pitchFamily="2" charset="2"/>
              </a:rPr>
              <a:t>ES</a:t>
            </a:r>
            <a:r>
              <a:rPr lang="fr-FR" dirty="0">
                <a:sym typeface="Wingdings" panose="05000000000000000000" pitchFamily="2" charset="2"/>
              </a:rPr>
              <a:t> : Etablissement de santé </a:t>
            </a:r>
          </a:p>
          <a:p>
            <a:pPr>
              <a:buFont typeface="Arial" panose="020B0604020202020204" pitchFamily="34" charset="0"/>
              <a:buChar char="•"/>
            </a:pPr>
            <a:r>
              <a:rPr lang="fr-FR" b="1" dirty="0">
                <a:sym typeface="Wingdings" panose="05000000000000000000" pitchFamily="2" charset="2"/>
              </a:rPr>
              <a:t>Option précoce (OP) </a:t>
            </a:r>
            <a:r>
              <a:rPr lang="fr-FR" dirty="0">
                <a:sym typeface="Wingdings" panose="05000000000000000000" pitchFamily="2" charset="2"/>
              </a:rPr>
              <a:t>: Spécialisation du parcours de l’interne (+ possibilité de FST) = pas d’exercice réservé </a:t>
            </a:r>
          </a:p>
          <a:p>
            <a:pPr lvl="1">
              <a:buFont typeface="Arial" panose="020B0604020202020204" pitchFamily="34" charset="0"/>
              <a:buChar char="•"/>
            </a:pPr>
            <a:r>
              <a:rPr lang="fr-FR" b="1" dirty="0">
                <a:sym typeface="Wingdings" panose="05000000000000000000" pitchFamily="2" charset="2"/>
              </a:rPr>
              <a:t>PHG</a:t>
            </a:r>
            <a:r>
              <a:rPr lang="fr-FR" dirty="0">
                <a:sym typeface="Wingdings" panose="05000000000000000000" pitchFamily="2" charset="2"/>
              </a:rPr>
              <a:t> : Pharmacie Hospitalière Générale </a:t>
            </a:r>
          </a:p>
          <a:p>
            <a:pPr lvl="1">
              <a:buFont typeface="Arial" panose="020B0604020202020204" pitchFamily="34" charset="0"/>
              <a:buChar char="•"/>
            </a:pPr>
            <a:r>
              <a:rPr lang="fr-FR" b="1" dirty="0">
                <a:sym typeface="Wingdings" panose="05000000000000000000" pitchFamily="2" charset="2"/>
              </a:rPr>
              <a:t>DSPS</a:t>
            </a:r>
            <a:r>
              <a:rPr lang="fr-FR" dirty="0">
                <a:sym typeface="Wingdings" panose="05000000000000000000" pitchFamily="2" charset="2"/>
              </a:rPr>
              <a:t> : Développement et sécurisation des produits de santé (Ex-PIBM)</a:t>
            </a:r>
          </a:p>
          <a:p>
            <a:pPr lvl="1">
              <a:buFont typeface="Arial" panose="020B0604020202020204" pitchFamily="34" charset="0"/>
              <a:buChar char="•"/>
            </a:pPr>
            <a:r>
              <a:rPr lang="fr-FR" b="1" dirty="0">
                <a:sym typeface="Wingdings" panose="05000000000000000000" pitchFamily="2" charset="2"/>
              </a:rPr>
              <a:t>RPH</a:t>
            </a:r>
            <a:r>
              <a:rPr lang="fr-FR" dirty="0">
                <a:sym typeface="Wingdings" panose="05000000000000000000" pitchFamily="2" charset="2"/>
              </a:rPr>
              <a:t> : </a:t>
            </a:r>
            <a:r>
              <a:rPr lang="fr-FR" dirty="0" err="1">
                <a:sym typeface="Wingdings" panose="05000000000000000000" pitchFamily="2" charset="2"/>
              </a:rPr>
              <a:t>Radiopharmacie</a:t>
            </a:r>
            <a:endParaRPr lang="fr-FR" dirty="0">
              <a:sym typeface="Wingdings" panose="05000000000000000000" pitchFamily="2" charset="2"/>
            </a:endParaRPr>
          </a:p>
          <a:p>
            <a:pPr>
              <a:buFont typeface="Arial" panose="020B0604020202020204" pitchFamily="34" charset="0"/>
              <a:buChar char="•"/>
            </a:pPr>
            <a:r>
              <a:rPr lang="fr-FR" b="1" dirty="0">
                <a:sym typeface="Wingdings" panose="05000000000000000000" pitchFamily="2" charset="2"/>
              </a:rPr>
              <a:t>Formation spécialisée transversale (FST)</a:t>
            </a:r>
            <a:r>
              <a:rPr lang="fr-FR" dirty="0">
                <a:sym typeface="Wingdings" panose="05000000000000000000" pitchFamily="2" charset="2"/>
              </a:rPr>
              <a:t> : Formation commune à au moins 2 DES avec contingentement amenant à un exercice réservé</a:t>
            </a:r>
          </a:p>
          <a:p>
            <a:pPr>
              <a:buFont typeface="Arial" panose="020B0604020202020204" pitchFamily="34" charset="0"/>
              <a:buChar char="•"/>
            </a:pPr>
            <a:r>
              <a:rPr lang="fr-FR" b="1" dirty="0">
                <a:sym typeface="Wingdings" panose="05000000000000000000" pitchFamily="2" charset="2"/>
              </a:rPr>
              <a:t>Stage obligatoire </a:t>
            </a:r>
            <a:r>
              <a:rPr lang="fr-FR" dirty="0">
                <a:sym typeface="Wingdings" panose="05000000000000000000" pitchFamily="2" charset="2"/>
              </a:rPr>
              <a:t>: indispensable pour valider la maquette du DES de pharmacie hospitalière</a:t>
            </a:r>
          </a:p>
          <a:p>
            <a:pPr>
              <a:buFont typeface="Arial" panose="020B0604020202020204" pitchFamily="34" charset="0"/>
              <a:buChar char="•"/>
            </a:pPr>
            <a:r>
              <a:rPr lang="fr-FR" b="1" dirty="0">
                <a:sym typeface="Wingdings" panose="05000000000000000000" pitchFamily="2" charset="2"/>
              </a:rPr>
              <a:t>Stage libre </a:t>
            </a:r>
            <a:r>
              <a:rPr lang="fr-FR" dirty="0">
                <a:sym typeface="Wingdings" panose="05000000000000000000" pitchFamily="2" charset="2"/>
              </a:rPr>
              <a:t>: choisi par l’interne parmi les agréments du DES ou en Hors Domaine où que ce stage ait lieu. Ils comprennent les stages à la PUI, hors PUI (hygiène, pharmacovigilance), en instances, en industries…</a:t>
            </a:r>
          </a:p>
          <a:p>
            <a:pPr>
              <a:buFont typeface="Arial" panose="020B0604020202020204" pitchFamily="34" charset="0"/>
              <a:buChar char="•"/>
            </a:pPr>
            <a:r>
              <a:rPr lang="fr-FR" b="1" dirty="0">
                <a:sym typeface="Wingdings" panose="05000000000000000000" pitchFamily="2" charset="2"/>
              </a:rPr>
              <a:t>Hors Domaine </a:t>
            </a:r>
            <a:r>
              <a:rPr lang="fr-FR" dirty="0">
                <a:sym typeface="Wingdings" panose="05000000000000000000" pitchFamily="2" charset="2"/>
              </a:rPr>
              <a:t>: Agrément donné à un stage en dehors des agréments classiques du DES de Pharmacie mais en accord avec le DES de pharmacie hospitalière.</a:t>
            </a:r>
          </a:p>
          <a:p>
            <a:pPr>
              <a:buFont typeface="Arial" panose="020B0604020202020204" pitchFamily="34" charset="0"/>
              <a:buChar char="•"/>
            </a:pPr>
            <a:r>
              <a:rPr lang="fr-FR" b="1" dirty="0">
                <a:sym typeface="Wingdings" panose="05000000000000000000" pitchFamily="2" charset="2"/>
              </a:rPr>
              <a:t>CME</a:t>
            </a:r>
            <a:r>
              <a:rPr lang="fr-FR" dirty="0">
                <a:sym typeface="Wingdings" panose="05000000000000000000" pitchFamily="2" charset="2"/>
              </a:rPr>
              <a:t> : Commission médicale d’établissement</a:t>
            </a:r>
          </a:p>
        </p:txBody>
      </p:sp>
    </p:spTree>
    <p:extLst>
      <p:ext uri="{BB962C8B-B14F-4D97-AF65-F5344CB8AC3E}">
        <p14:creationId xmlns:p14="http://schemas.microsoft.com/office/powerpoint/2010/main" val="67439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Schéma général</a:t>
            </a:r>
          </a:p>
        </p:txBody>
      </p:sp>
      <p:sp>
        <p:nvSpPr>
          <p:cNvPr id="14" name="Espace réservé du numéro de diapositive 13"/>
          <p:cNvSpPr>
            <a:spLocks noGrp="1"/>
          </p:cNvSpPr>
          <p:nvPr>
            <p:ph type="sldNum" sz="quarter" idx="12"/>
          </p:nvPr>
        </p:nvSpPr>
        <p:spPr/>
        <p:txBody>
          <a:bodyPr/>
          <a:lstStyle/>
          <a:p>
            <a:fld id="{BA9B540C-44DA-4F69-89C9-7C84606640D3}" type="slidenum">
              <a:rPr lang="en-US" smtClean="0"/>
              <a:pPr/>
              <a:t>3</a:t>
            </a:fld>
            <a:endParaRPr lang="en-US"/>
          </a:p>
        </p:txBody>
      </p:sp>
      <p:sp>
        <p:nvSpPr>
          <p:cNvPr id="9" name="Espace réservé du contenu 8"/>
          <p:cNvSpPr>
            <a:spLocks noGrp="1"/>
          </p:cNvSpPr>
          <p:nvPr>
            <p:ph sz="quarter" idx="15"/>
          </p:nvPr>
        </p:nvSpPr>
        <p:spPr>
          <a:xfrm>
            <a:off x="108996" y="1167286"/>
            <a:ext cx="8537293" cy="3048715"/>
          </a:xfrm>
        </p:spPr>
        <p:txBody>
          <a:bodyPr>
            <a:normAutofit/>
          </a:bodyPr>
          <a:lstStyle/>
          <a:p>
            <a:pPr>
              <a:buFont typeface="Arial" panose="020B0604020202020204" pitchFamily="34" charset="0"/>
              <a:buChar char="•"/>
            </a:pPr>
            <a:r>
              <a:rPr lang="fr-FR" u="sng" dirty="0"/>
              <a:t>2019</a:t>
            </a:r>
            <a:r>
              <a:rPr lang="fr-FR" dirty="0"/>
              <a:t> : Année de réforme du 3</a:t>
            </a:r>
            <a:r>
              <a:rPr lang="fr-FR" baseline="30000" dirty="0"/>
              <a:t>ème</a:t>
            </a:r>
            <a:r>
              <a:rPr lang="fr-FR" dirty="0"/>
              <a:t> cycle des études pharmaceutiques </a:t>
            </a:r>
          </a:p>
          <a:p>
            <a:pPr lvl="1">
              <a:buFont typeface="Arial" panose="020B0604020202020204" pitchFamily="34" charset="0"/>
              <a:buChar char="•"/>
            </a:pPr>
            <a:r>
              <a:rPr lang="fr-FR" sz="1600" dirty="0"/>
              <a:t>Mise en place : </a:t>
            </a:r>
            <a:r>
              <a:rPr lang="fr-FR" sz="1600" b="1" dirty="0"/>
              <a:t>Novembre 2019 </a:t>
            </a:r>
          </a:p>
          <a:p>
            <a:pPr lvl="1">
              <a:buFont typeface="Arial" panose="020B0604020202020204" pitchFamily="34" charset="0"/>
              <a:buChar char="•"/>
            </a:pPr>
            <a:r>
              <a:rPr lang="fr-FR" sz="1600" dirty="0"/>
              <a:t>Répartition : </a:t>
            </a:r>
            <a:r>
              <a:rPr lang="fr-FR" sz="1600" b="1" dirty="0"/>
              <a:t>Région (pour toutes les phases) avec période de transition en 2019</a:t>
            </a:r>
          </a:p>
          <a:p>
            <a:pPr lvl="1">
              <a:buFont typeface="Arial" panose="020B0604020202020204" pitchFamily="34" charset="0"/>
              <a:buChar char="•"/>
            </a:pPr>
            <a:r>
              <a:rPr lang="fr-FR" sz="1600" dirty="0"/>
              <a:t>Cadre :</a:t>
            </a:r>
          </a:p>
          <a:p>
            <a:endParaRPr lang="fr-FR" dirty="0"/>
          </a:p>
        </p:txBody>
      </p:sp>
      <p:graphicFrame>
        <p:nvGraphicFramePr>
          <p:cNvPr id="11" name="Diagramme 10"/>
          <p:cNvGraphicFramePr/>
          <p:nvPr>
            <p:extLst>
              <p:ext uri="{D42A27DB-BD31-4B8C-83A1-F6EECF244321}">
                <p14:modId xmlns:p14="http://schemas.microsoft.com/office/powerpoint/2010/main" val="3652972410"/>
              </p:ext>
            </p:extLst>
          </p:nvPr>
        </p:nvGraphicFramePr>
        <p:xfrm>
          <a:off x="1544927" y="2360430"/>
          <a:ext cx="4865784" cy="20796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 name="Flèche vers le bas 14"/>
          <p:cNvSpPr/>
          <p:nvPr/>
        </p:nvSpPr>
        <p:spPr>
          <a:xfrm>
            <a:off x="981452" y="2360430"/>
            <a:ext cx="363189" cy="2079663"/>
          </a:xfrm>
          <a:prstGeom prst="downArrow">
            <a:avLst/>
          </a:prstGeom>
          <a:ln/>
        </p:spPr>
        <p:style>
          <a:lnRef idx="1">
            <a:schemeClr val="accent2"/>
          </a:lnRef>
          <a:fillRef idx="3">
            <a:schemeClr val="accent2"/>
          </a:fillRef>
          <a:effectRef idx="2">
            <a:schemeClr val="accent2"/>
          </a:effectRef>
          <a:fontRef idx="minor">
            <a:schemeClr val="lt1"/>
          </a:fontRef>
        </p:style>
        <p:txBody>
          <a:bodyPr vert="vert270" rtlCol="0" anchor="ctr"/>
          <a:lstStyle/>
          <a:p>
            <a:pPr algn="ctr"/>
            <a:r>
              <a:rPr lang="fr-FR" sz="1200" dirty="0">
                <a:solidFill>
                  <a:srgbClr val="000000"/>
                </a:solidFill>
              </a:rPr>
              <a:t>Mise en responsabilité</a:t>
            </a:r>
          </a:p>
        </p:txBody>
      </p:sp>
      <p:sp>
        <p:nvSpPr>
          <p:cNvPr id="18" name="Rectangle 17"/>
          <p:cNvSpPr/>
          <p:nvPr/>
        </p:nvSpPr>
        <p:spPr>
          <a:xfrm>
            <a:off x="6836317" y="3262416"/>
            <a:ext cx="1910115" cy="198304"/>
          </a:xfrm>
          <a:prstGeom prst="wedgeRectCallout">
            <a:avLst>
              <a:gd name="adj1" fmla="val -72182"/>
              <a:gd name="adj2" fmla="val 32676"/>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fr-FR" sz="1400" dirty="0"/>
              <a:t>Thèse</a:t>
            </a:r>
          </a:p>
        </p:txBody>
      </p:sp>
      <p:sp>
        <p:nvSpPr>
          <p:cNvPr id="19" name="Rectangle 17"/>
          <p:cNvSpPr/>
          <p:nvPr/>
        </p:nvSpPr>
        <p:spPr>
          <a:xfrm>
            <a:off x="6836317" y="4021572"/>
            <a:ext cx="1910115" cy="198304"/>
          </a:xfrm>
          <a:prstGeom prst="wedgeRectCallout">
            <a:avLst>
              <a:gd name="adj1" fmla="val -72182"/>
              <a:gd name="adj2" fmla="val 32676"/>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fr-FR" sz="1400" dirty="0">
                <a:solidFill>
                  <a:srgbClr val="000000"/>
                </a:solidFill>
              </a:rPr>
              <a:t>Mémoire de DES</a:t>
            </a:r>
            <a:endParaRPr lang="fr-FR" sz="1400" dirty="0"/>
          </a:p>
        </p:txBody>
      </p:sp>
      <p:sp>
        <p:nvSpPr>
          <p:cNvPr id="12" name="Rectangle 17">
            <a:extLst>
              <a:ext uri="{FF2B5EF4-FFF2-40B4-BE49-F238E27FC236}">
                <a16:creationId xmlns:a16="http://schemas.microsoft.com/office/drawing/2014/main" id="{C60CAE0C-755F-4CBB-8796-67532725E1CB}"/>
              </a:ext>
            </a:extLst>
          </p:cNvPr>
          <p:cNvSpPr/>
          <p:nvPr/>
        </p:nvSpPr>
        <p:spPr>
          <a:xfrm>
            <a:off x="6828106" y="2280521"/>
            <a:ext cx="1910115" cy="437677"/>
          </a:xfrm>
          <a:prstGeom prst="wedgeRectCallout">
            <a:avLst>
              <a:gd name="adj1" fmla="val -72182"/>
              <a:gd name="adj2" fmla="val 32676"/>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fr-FR" sz="1400" dirty="0"/>
              <a:t>Choix de l’option précoce </a:t>
            </a:r>
          </a:p>
        </p:txBody>
      </p:sp>
    </p:spTree>
    <p:extLst>
      <p:ext uri="{BB962C8B-B14F-4D97-AF65-F5344CB8AC3E}">
        <p14:creationId xmlns:p14="http://schemas.microsoft.com/office/powerpoint/2010/main" val="8192670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FR"/>
          </a:p>
        </p:txBody>
      </p:sp>
      <p:sp>
        <p:nvSpPr>
          <p:cNvPr id="3" name="Slide Number Placeholder 2"/>
          <p:cNvSpPr>
            <a:spLocks noGrp="1"/>
          </p:cNvSpPr>
          <p:nvPr>
            <p:ph type="sldNum" sz="quarter" idx="12"/>
          </p:nvPr>
        </p:nvSpPr>
        <p:spPr/>
        <p:txBody>
          <a:bodyPr/>
          <a:lstStyle/>
          <a:p>
            <a:fld id="{2CCF6DA4-4BAA-EB46-B4E4-3E2269D439DB}" type="slidenum">
              <a:rPr lang="fr-FR" smtClean="0"/>
              <a:pPr/>
              <a:t>4</a:t>
            </a:fld>
            <a:endParaRPr lang="fr-FR" dirty="0"/>
          </a:p>
        </p:txBody>
      </p:sp>
      <p:pic>
        <p:nvPicPr>
          <p:cNvPr id="4" name="Picture 3"/>
          <p:cNvPicPr>
            <a:picLocks noChangeAspect="1"/>
          </p:cNvPicPr>
          <p:nvPr/>
        </p:nvPicPr>
        <p:blipFill>
          <a:blip r:embed="rId3"/>
          <a:stretch>
            <a:fillRect/>
          </a:stretch>
        </p:blipFill>
        <p:spPr>
          <a:xfrm>
            <a:off x="-1" y="9315"/>
            <a:ext cx="9152936" cy="5144400"/>
          </a:xfrm>
          <a:prstGeom prst="rect">
            <a:avLst/>
          </a:prstGeom>
        </p:spPr>
      </p:pic>
    </p:spTree>
    <p:extLst>
      <p:ext uri="{BB962C8B-B14F-4D97-AF65-F5344CB8AC3E}">
        <p14:creationId xmlns:p14="http://schemas.microsoft.com/office/powerpoint/2010/main" val="11263270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4189DB-D432-4831-83B4-EEFCDBB21188}"/>
              </a:ext>
            </a:extLst>
          </p:cNvPr>
          <p:cNvSpPr>
            <a:spLocks noGrp="1"/>
          </p:cNvSpPr>
          <p:nvPr>
            <p:ph type="title"/>
          </p:nvPr>
        </p:nvSpPr>
        <p:spPr/>
        <p:txBody>
          <a:bodyPr/>
          <a:lstStyle/>
          <a:p>
            <a:r>
              <a:rPr lang="fr-FR" dirty="0"/>
              <a:t>Que faire dès maintenant ?</a:t>
            </a:r>
          </a:p>
        </p:txBody>
      </p:sp>
      <p:sp>
        <p:nvSpPr>
          <p:cNvPr id="3" name="Espace réservé du numéro de diapositive 2">
            <a:extLst>
              <a:ext uri="{FF2B5EF4-FFF2-40B4-BE49-F238E27FC236}">
                <a16:creationId xmlns:a16="http://schemas.microsoft.com/office/drawing/2014/main" id="{C8721DFD-7FE5-402A-B89E-6C3B01C16AC3}"/>
              </a:ext>
            </a:extLst>
          </p:cNvPr>
          <p:cNvSpPr>
            <a:spLocks noGrp="1"/>
          </p:cNvSpPr>
          <p:nvPr>
            <p:ph type="sldNum" sz="quarter" idx="12"/>
          </p:nvPr>
        </p:nvSpPr>
        <p:spPr/>
        <p:txBody>
          <a:bodyPr/>
          <a:lstStyle/>
          <a:p>
            <a:fld id="{2CCF6DA4-4BAA-EB46-B4E4-3E2269D439DB}" type="slidenum">
              <a:rPr lang="fr-FR" smtClean="0"/>
              <a:pPr/>
              <a:t>5</a:t>
            </a:fld>
            <a:endParaRPr lang="fr-FR" dirty="0"/>
          </a:p>
        </p:txBody>
      </p:sp>
      <p:graphicFrame>
        <p:nvGraphicFramePr>
          <p:cNvPr id="9" name="Diagramme 8">
            <a:extLst>
              <a:ext uri="{FF2B5EF4-FFF2-40B4-BE49-F238E27FC236}">
                <a16:creationId xmlns:a16="http://schemas.microsoft.com/office/drawing/2014/main" id="{3B5E77D7-AFD5-4D96-9AD9-C2FC692B4CC6}"/>
              </a:ext>
            </a:extLst>
          </p:cNvPr>
          <p:cNvGraphicFramePr/>
          <p:nvPr>
            <p:extLst>
              <p:ext uri="{D42A27DB-BD31-4B8C-83A1-F6EECF244321}">
                <p14:modId xmlns:p14="http://schemas.microsoft.com/office/powerpoint/2010/main" val="1165994857"/>
              </p:ext>
            </p:extLst>
          </p:nvPr>
        </p:nvGraphicFramePr>
        <p:xfrm>
          <a:off x="109537" y="1178719"/>
          <a:ext cx="5698331" cy="32561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Rectangle 11">
            <a:extLst>
              <a:ext uri="{FF2B5EF4-FFF2-40B4-BE49-F238E27FC236}">
                <a16:creationId xmlns:a16="http://schemas.microsoft.com/office/drawing/2014/main" id="{3DA021B9-5C80-4DC5-A0F4-72352C1CFFF0}"/>
              </a:ext>
            </a:extLst>
          </p:cNvPr>
          <p:cNvSpPr/>
          <p:nvPr/>
        </p:nvSpPr>
        <p:spPr>
          <a:xfrm>
            <a:off x="6820105" y="4434856"/>
            <a:ext cx="1996277" cy="277640"/>
          </a:xfrm>
          <a:prstGeom prst="rect">
            <a:avLst/>
          </a:prstGeom>
        </p:spPr>
        <p:txBody>
          <a:bodyPr wrap="square">
            <a:spAutoFit/>
          </a:bodyPr>
          <a:lstStyle/>
          <a:p>
            <a:r>
              <a:rPr lang="en-US" dirty="0">
                <a:hlinkClick r:id="rId8"/>
              </a:rPr>
              <a:t>Carte des </a:t>
            </a:r>
            <a:r>
              <a:rPr lang="en-US" dirty="0" err="1">
                <a:hlinkClick r:id="rId8"/>
              </a:rPr>
              <a:t>nouvelles</a:t>
            </a:r>
            <a:r>
              <a:rPr lang="en-US" dirty="0">
                <a:hlinkClick r:id="rId8"/>
              </a:rPr>
              <a:t> </a:t>
            </a:r>
            <a:r>
              <a:rPr lang="en-US" dirty="0" err="1">
                <a:hlinkClick r:id="rId8"/>
              </a:rPr>
              <a:t>régions</a:t>
            </a:r>
            <a:endParaRPr lang="en-US" dirty="0"/>
          </a:p>
        </p:txBody>
      </p:sp>
      <p:pic>
        <p:nvPicPr>
          <p:cNvPr id="8" name="Picture 2" descr="https://lh5.googleusercontent.com/2L3N3NRr5YeZb0f6iHEtYdn5eDlAQFf4sdCIQCL1TenfT8omHtxZOEGmdpojYVaqQyv5S5wFm4kegcnWm0JixMNDGetbDI0ZuNv24OPcfAnJSy9j_dCD17pqLWSOZ50y8_7-tVA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882151" y="1238914"/>
            <a:ext cx="3178666" cy="3195942"/>
          </a:xfrm>
          <a:prstGeom prst="rect">
            <a:avLst/>
          </a:prstGeom>
          <a:extLst>
            <a:ext uri="{909E8E84-426E-40DD-AFC4-6F175D3DCCD1}">
              <a14:hiddenFill xmlns:a14="http://schemas.microsoft.com/office/drawing/2010/main">
                <a:solidFill>
                  <a:srgbClr val="FFFFFF"/>
                </a:solidFill>
              </a14:hiddenFill>
            </a:ext>
          </a:extLst>
        </p:spPr>
      </p:pic>
      <p:sp>
        <p:nvSpPr>
          <p:cNvPr id="13" name="Rounded Rectangle 12"/>
          <p:cNvSpPr/>
          <p:nvPr/>
        </p:nvSpPr>
        <p:spPr>
          <a:xfrm>
            <a:off x="6883908" y="1886320"/>
            <a:ext cx="211455" cy="87630"/>
          </a:xfrm>
          <a:prstGeom prst="roundRect">
            <a:avLst/>
          </a:prstGeom>
          <a:solidFill>
            <a:srgbClr val="D6D4D9"/>
          </a:solidFill>
          <a:ln>
            <a:solidFill>
              <a:srgbClr val="D6D4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p:cNvSpPr/>
          <p:nvPr/>
        </p:nvSpPr>
        <p:spPr>
          <a:xfrm>
            <a:off x="6871208" y="1828537"/>
            <a:ext cx="200659" cy="4571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5" name="Straight Connector 14"/>
          <p:cNvCxnSpPr/>
          <p:nvPr/>
        </p:nvCxnSpPr>
        <p:spPr>
          <a:xfrm>
            <a:off x="6866128" y="1880605"/>
            <a:ext cx="215900" cy="0"/>
          </a:xfrm>
          <a:prstGeom prst="line">
            <a:avLst/>
          </a:prstGeom>
          <a:ln>
            <a:solidFill>
              <a:srgbClr val="8A8A8B"/>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10"/>
          <a:stretch>
            <a:fillRect/>
          </a:stretch>
        </p:blipFill>
        <p:spPr>
          <a:xfrm rot="10618532">
            <a:off x="6947891" y="1916090"/>
            <a:ext cx="83486" cy="65723"/>
          </a:xfrm>
          <a:prstGeom prst="rect">
            <a:avLst/>
          </a:prstGeom>
        </p:spPr>
      </p:pic>
      <p:sp>
        <p:nvSpPr>
          <p:cNvPr id="4" name="TextBox 3"/>
          <p:cNvSpPr txBox="1"/>
          <p:nvPr/>
        </p:nvSpPr>
        <p:spPr>
          <a:xfrm>
            <a:off x="-1" y="4434856"/>
            <a:ext cx="6007895" cy="261610"/>
          </a:xfrm>
          <a:prstGeom prst="rect">
            <a:avLst/>
          </a:prstGeom>
          <a:noFill/>
        </p:spPr>
        <p:txBody>
          <a:bodyPr wrap="square" rtlCol="0">
            <a:spAutoFit/>
          </a:bodyPr>
          <a:lstStyle/>
          <a:p>
            <a:r>
              <a:rPr lang="fr-FR" sz="1050" dirty="0"/>
              <a:t>*Procuration possible via l’association locale mais non recommandée pour le premier semestre</a:t>
            </a:r>
          </a:p>
        </p:txBody>
      </p:sp>
    </p:spTree>
    <p:extLst>
      <p:ext uri="{BB962C8B-B14F-4D97-AF65-F5344CB8AC3E}">
        <p14:creationId xmlns:p14="http://schemas.microsoft.com/office/powerpoint/2010/main" val="23700011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Découpage géographique (1)</a:t>
            </a:r>
          </a:p>
        </p:txBody>
      </p:sp>
      <p:sp>
        <p:nvSpPr>
          <p:cNvPr id="4" name="Slide Number Placeholder 3"/>
          <p:cNvSpPr>
            <a:spLocks noGrp="1"/>
          </p:cNvSpPr>
          <p:nvPr>
            <p:ph type="sldNum" sz="quarter" idx="12"/>
          </p:nvPr>
        </p:nvSpPr>
        <p:spPr/>
        <p:txBody>
          <a:bodyPr/>
          <a:lstStyle/>
          <a:p>
            <a:fld id="{2CCF6DA4-4BAA-EB46-B4E4-3E2269D439DB}" type="slidenum">
              <a:rPr lang="fr-FR" smtClean="0"/>
              <a:pPr/>
              <a:t>6</a:t>
            </a:fld>
            <a:endParaRPr lang="fr-FR"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794653363"/>
              </p:ext>
            </p:extLst>
          </p:nvPr>
        </p:nvGraphicFramePr>
        <p:xfrm>
          <a:off x="564357" y="1245180"/>
          <a:ext cx="8081931" cy="3072603"/>
        </p:xfrm>
        <a:graphic>
          <a:graphicData uri="http://schemas.openxmlformats.org/drawingml/2006/table">
            <a:tbl>
              <a:tblPr firstRow="1" firstCol="1" bandRow="1"/>
              <a:tblGrid>
                <a:gridCol w="1201702">
                  <a:extLst>
                    <a:ext uri="{9D8B030D-6E8A-4147-A177-3AD203B41FA5}">
                      <a16:colId xmlns:a16="http://schemas.microsoft.com/office/drawing/2014/main" val="2074945556"/>
                    </a:ext>
                  </a:extLst>
                </a:gridCol>
                <a:gridCol w="1437279">
                  <a:extLst>
                    <a:ext uri="{9D8B030D-6E8A-4147-A177-3AD203B41FA5}">
                      <a16:colId xmlns:a16="http://schemas.microsoft.com/office/drawing/2014/main" val="563604669"/>
                    </a:ext>
                  </a:extLst>
                </a:gridCol>
                <a:gridCol w="1853154">
                  <a:extLst>
                    <a:ext uri="{9D8B030D-6E8A-4147-A177-3AD203B41FA5}">
                      <a16:colId xmlns:a16="http://schemas.microsoft.com/office/drawing/2014/main" val="3939958404"/>
                    </a:ext>
                  </a:extLst>
                </a:gridCol>
                <a:gridCol w="1853154">
                  <a:extLst>
                    <a:ext uri="{9D8B030D-6E8A-4147-A177-3AD203B41FA5}">
                      <a16:colId xmlns:a16="http://schemas.microsoft.com/office/drawing/2014/main" val="3161373342"/>
                    </a:ext>
                  </a:extLst>
                </a:gridCol>
                <a:gridCol w="1736642">
                  <a:extLst>
                    <a:ext uri="{9D8B030D-6E8A-4147-A177-3AD203B41FA5}">
                      <a16:colId xmlns:a16="http://schemas.microsoft.com/office/drawing/2014/main" val="4113655940"/>
                    </a:ext>
                  </a:extLst>
                </a:gridCol>
              </a:tblGrid>
              <a:tr h="660654">
                <a:tc>
                  <a:txBody>
                    <a:bodyPr/>
                    <a:lstStyle/>
                    <a:p>
                      <a:pPr algn="ctr">
                        <a:lnSpc>
                          <a:spcPct val="107000"/>
                        </a:lnSpc>
                        <a:spcAft>
                          <a:spcPts val="0"/>
                        </a:spcAft>
                      </a:pPr>
                      <a:r>
                        <a:rPr lang="fr-FR" sz="1100" dirty="0" err="1">
                          <a:effectLst/>
                          <a:latin typeface="Calibri" panose="020F0502020204030204" pitchFamily="34" charset="0"/>
                          <a:ea typeface="Times New Roman" panose="02020603050405020304" pitchFamily="18" charset="0"/>
                          <a:cs typeface="Calibri" panose="020F0502020204030204" pitchFamily="34" charset="0"/>
                        </a:rPr>
                        <a:t>Inter-région</a:t>
                      </a:r>
                      <a:r>
                        <a:rPr lang="fr-FR" sz="1100" dirty="0">
                          <a:effectLst/>
                          <a:latin typeface="Calibri" panose="020F0502020204030204" pitchFamily="34" charset="0"/>
                          <a:ea typeface="Times New Roman" panose="02020603050405020304" pitchFamily="18" charset="0"/>
                          <a:cs typeface="Calibri" panose="020F0502020204030204" pitchFamily="34" charset="0"/>
                        </a:rPr>
                        <a:t> conservée pour l’ancien régime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607" marR="66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dirty="0">
                          <a:effectLst/>
                          <a:latin typeface="Calibri" panose="020F0502020204030204" pitchFamily="34" charset="0"/>
                          <a:ea typeface="Times New Roman" panose="02020603050405020304" pitchFamily="18" charset="0"/>
                          <a:cs typeface="Calibri" panose="020F0502020204030204" pitchFamily="34" charset="0"/>
                        </a:rPr>
                        <a:t>Ville de choix</a:t>
                      </a:r>
                    </a:p>
                    <a:p>
                      <a:pPr algn="ctr">
                        <a:lnSpc>
                          <a:spcPct val="107000"/>
                        </a:lnSpc>
                        <a:spcAft>
                          <a:spcPts val="0"/>
                        </a:spcAft>
                      </a:pPr>
                      <a:r>
                        <a:rPr lang="fr-FR" sz="1100" dirty="0">
                          <a:effectLst/>
                          <a:latin typeface="Calibri" panose="020F0502020204030204" pitchFamily="34" charset="0"/>
                          <a:ea typeface="Calibri" panose="020F0502020204030204" pitchFamily="34" charset="0"/>
                          <a:cs typeface="Calibri" panose="020F0502020204030204" pitchFamily="34" charset="0"/>
                        </a:rPr>
                        <a:t>(en gras l’ARS qui gère l’</a:t>
                      </a:r>
                      <a:r>
                        <a:rPr lang="fr-FR" sz="1100" dirty="0" err="1">
                          <a:effectLst/>
                          <a:latin typeface="Calibri" panose="020F0502020204030204" pitchFamily="34" charset="0"/>
                          <a:ea typeface="Calibri" panose="020F0502020204030204" pitchFamily="34" charset="0"/>
                          <a:cs typeface="Calibri" panose="020F0502020204030204" pitchFamily="34" charset="0"/>
                        </a:rPr>
                        <a:t>inter-région</a:t>
                      </a:r>
                      <a:r>
                        <a:rPr lang="fr-FR" sz="1100" dirty="0">
                          <a:effectLst/>
                          <a:latin typeface="Calibri" panose="020F0502020204030204" pitchFamily="34" charset="0"/>
                          <a:ea typeface="Calibri" panose="020F0502020204030204" pitchFamily="34" charset="0"/>
                          <a:cs typeface="Calibri" panose="020F0502020204030204" pitchFamily="34" charset="0"/>
                        </a:rPr>
                        <a:t>)</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607" marR="66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dirty="0">
                          <a:effectLst/>
                          <a:latin typeface="Calibri" panose="020F0502020204030204" pitchFamily="34" charset="0"/>
                          <a:ea typeface="Times New Roman" panose="02020603050405020304" pitchFamily="18" charset="0"/>
                          <a:cs typeface="Calibri" panose="020F0502020204030204" pitchFamily="34" charset="0"/>
                        </a:rPr>
                        <a:t>Nb de postes offerts aux DES de pharmacie hospitalière en 2019</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607" marR="66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dirty="0">
                          <a:effectLst/>
                          <a:latin typeface="Calibri" panose="020F0502020204030204" pitchFamily="34" charset="0"/>
                          <a:ea typeface="Times New Roman" panose="02020603050405020304" pitchFamily="18" charset="0"/>
                          <a:cs typeface="Calibri" panose="020F0502020204030204" pitchFamily="34" charset="0"/>
                        </a:rPr>
                        <a:t>Choix interne phase socle novembre 2019</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607" marR="66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dirty="0">
                          <a:effectLst/>
                          <a:latin typeface="Calibri" panose="020F0502020204030204" pitchFamily="34" charset="0"/>
                          <a:ea typeface="Times New Roman" panose="02020603050405020304" pitchFamily="18" charset="0"/>
                          <a:cs typeface="Calibri" panose="020F0502020204030204" pitchFamily="34" charset="0"/>
                        </a:rPr>
                        <a:t>Choix interne phase socle à partir de novembre 2020</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607" marR="66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669028"/>
                  </a:ext>
                </a:extLst>
              </a:tr>
              <a:tr h="176471">
                <a:tc rowSpan="5">
                  <a:txBody>
                    <a:bodyPr/>
                    <a:lstStyle/>
                    <a:p>
                      <a:pPr algn="ctr">
                        <a:lnSpc>
                          <a:spcPct val="107000"/>
                        </a:lnSpc>
                        <a:spcAft>
                          <a:spcPts val="0"/>
                        </a:spcAft>
                      </a:pPr>
                      <a:r>
                        <a:rPr lang="fr-FR" sz="1100">
                          <a:effectLst/>
                          <a:latin typeface="Calibri" panose="020F0502020204030204" pitchFamily="34" charset="0"/>
                          <a:ea typeface="Times New Roman" panose="02020603050405020304" pitchFamily="18" charset="0"/>
                          <a:cs typeface="Calibri" panose="020F0502020204030204" pitchFamily="34" charset="0"/>
                        </a:rPr>
                        <a:t>Ouest</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6607" marR="66607"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BE4D5"/>
                    </a:solidFill>
                  </a:tcPr>
                </a:tc>
                <a:tc>
                  <a:txBody>
                    <a:bodyPr/>
                    <a:lstStyle/>
                    <a:p>
                      <a:pPr algn="ctr">
                        <a:lnSpc>
                          <a:spcPct val="107000"/>
                        </a:lnSpc>
                        <a:spcAft>
                          <a:spcPts val="0"/>
                        </a:spcAft>
                      </a:pPr>
                      <a:r>
                        <a:rPr lang="fr-FR" sz="1100">
                          <a:effectLst/>
                          <a:latin typeface="Calibri" panose="020F0502020204030204" pitchFamily="34" charset="0"/>
                          <a:ea typeface="Times New Roman" panose="02020603050405020304" pitchFamily="18" charset="0"/>
                          <a:cs typeface="Calibri" panose="020F0502020204030204" pitchFamily="34" charset="0"/>
                        </a:rPr>
                        <a:t>Rennes (+Brest)</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6607" marR="66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gn="ctr">
                        <a:lnSpc>
                          <a:spcPct val="107000"/>
                        </a:lnSpc>
                        <a:spcAft>
                          <a:spcPts val="0"/>
                        </a:spcAft>
                      </a:pPr>
                      <a:r>
                        <a:rPr lang="fr-FR" sz="1100">
                          <a:effectLst/>
                          <a:latin typeface="Calibri" panose="020F0502020204030204" pitchFamily="34" charset="0"/>
                          <a:ea typeface="Times New Roman" panose="02020603050405020304" pitchFamily="18" charset="0"/>
                          <a:cs typeface="Calibri" panose="020F0502020204030204" pitchFamily="34" charset="0"/>
                        </a:rPr>
                        <a:t>8</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6607" marR="66607"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gridSpan="2">
                  <a:txBody>
                    <a:bodyPr/>
                    <a:lstStyle/>
                    <a:p>
                      <a:pPr algn="ctr">
                        <a:lnSpc>
                          <a:spcPct val="107000"/>
                        </a:lnSpc>
                        <a:spcAft>
                          <a:spcPts val="0"/>
                        </a:spcAft>
                      </a:pPr>
                      <a:r>
                        <a:rPr lang="fr-FR" sz="1100">
                          <a:effectLst/>
                          <a:latin typeface="Calibri" panose="020F0502020204030204" pitchFamily="34" charset="0"/>
                          <a:ea typeface="Times New Roman" panose="02020603050405020304" pitchFamily="18" charset="0"/>
                          <a:cs typeface="Calibri" panose="020F0502020204030204" pitchFamily="34" charset="0"/>
                        </a:rPr>
                        <a:t>Uniquement en Bretagne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6607" marR="66607"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hMerge="1">
                  <a:txBody>
                    <a:bodyPr/>
                    <a:lstStyle/>
                    <a:p>
                      <a:endParaRPr lang="fr-FR"/>
                    </a:p>
                  </a:txBody>
                  <a:tcPr/>
                </a:tc>
                <a:extLst>
                  <a:ext uri="{0D108BD9-81ED-4DB2-BD59-A6C34878D82A}">
                    <a16:rowId xmlns:a16="http://schemas.microsoft.com/office/drawing/2014/main" val="2321666087"/>
                  </a:ext>
                </a:extLst>
              </a:tr>
              <a:tr h="176471">
                <a:tc vMerge="1">
                  <a:txBody>
                    <a:bodyPr/>
                    <a:lstStyle/>
                    <a:p>
                      <a:endParaRPr lang="fr-FR"/>
                    </a:p>
                  </a:txBody>
                  <a:tcPr/>
                </a:tc>
                <a:tc>
                  <a:txBody>
                    <a:bodyPr/>
                    <a:lstStyle/>
                    <a:p>
                      <a:pPr algn="ctr">
                        <a:lnSpc>
                          <a:spcPct val="107000"/>
                        </a:lnSpc>
                        <a:spcAft>
                          <a:spcPts val="0"/>
                        </a:spcAft>
                      </a:pPr>
                      <a:r>
                        <a:rPr lang="fr-FR" sz="1100" b="1" dirty="0">
                          <a:effectLst/>
                          <a:latin typeface="Calibri" panose="020F0502020204030204" pitchFamily="34" charset="0"/>
                          <a:ea typeface="Times New Roman" panose="02020603050405020304" pitchFamily="18" charset="0"/>
                          <a:cs typeface="Calibri" panose="020F0502020204030204" pitchFamily="34" charset="0"/>
                        </a:rPr>
                        <a:t>Nantes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607" marR="66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rowSpan="2">
                  <a:txBody>
                    <a:bodyPr/>
                    <a:lstStyle/>
                    <a:p>
                      <a:pPr algn="ctr">
                        <a:lnSpc>
                          <a:spcPct val="107000"/>
                        </a:lnSpc>
                        <a:spcAft>
                          <a:spcPts val="0"/>
                        </a:spcAft>
                      </a:pPr>
                      <a:r>
                        <a:rPr lang="fr-FR" sz="1100" dirty="0">
                          <a:effectLst/>
                          <a:latin typeface="Calibri" panose="020F0502020204030204" pitchFamily="34" charset="0"/>
                          <a:ea typeface="Times New Roman" panose="02020603050405020304" pitchFamily="18" charset="0"/>
                          <a:cs typeface="Calibri" panose="020F0502020204030204" pitchFamily="34" charset="0"/>
                        </a:rPr>
                        <a:t>13</a:t>
                      </a:r>
                    </a:p>
                    <a:p>
                      <a:pPr algn="ctr">
                        <a:lnSpc>
                          <a:spcPct val="107000"/>
                        </a:lnSpc>
                        <a:spcAft>
                          <a:spcPts val="0"/>
                        </a:spcAft>
                      </a:pPr>
                      <a:r>
                        <a:rPr lang="fr-FR" sz="1100" dirty="0">
                          <a:effectLst/>
                          <a:latin typeface="Calibri" panose="020F0502020204030204" pitchFamily="34" charset="0"/>
                          <a:ea typeface="Times New Roman" panose="02020603050405020304" pitchFamily="18" charset="0"/>
                          <a:cs typeface="Calibri" panose="020F0502020204030204" pitchFamily="34" charset="0"/>
                        </a:rPr>
                        <a:t>  (8 + 5)*</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607" marR="66607"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rowSpan="2" gridSpan="2">
                  <a:txBody>
                    <a:bodyPr/>
                    <a:lstStyle/>
                    <a:p>
                      <a:pPr algn="ctr">
                        <a:lnSpc>
                          <a:spcPct val="107000"/>
                        </a:lnSpc>
                        <a:spcAft>
                          <a:spcPts val="0"/>
                        </a:spcAft>
                      </a:pPr>
                      <a:r>
                        <a:rPr lang="fr-FR" sz="1100">
                          <a:effectLst/>
                          <a:latin typeface="Calibri" panose="020F0502020204030204" pitchFamily="34" charset="0"/>
                          <a:ea typeface="Times New Roman" panose="02020603050405020304" pitchFamily="18" charset="0"/>
                          <a:cs typeface="Calibri" panose="020F0502020204030204" pitchFamily="34" charset="0"/>
                        </a:rPr>
                        <a:t>Uniquement en Pays de la Loire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6607" marR="66607"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rowSpan="2" hMerge="1">
                  <a:txBody>
                    <a:bodyPr/>
                    <a:lstStyle/>
                    <a:p>
                      <a:endParaRPr lang="fr-FR"/>
                    </a:p>
                  </a:txBody>
                  <a:tcPr/>
                </a:tc>
                <a:extLst>
                  <a:ext uri="{0D108BD9-81ED-4DB2-BD59-A6C34878D82A}">
                    <a16:rowId xmlns:a16="http://schemas.microsoft.com/office/drawing/2014/main" val="1474053064"/>
                  </a:ext>
                </a:extLst>
              </a:tr>
              <a:tr h="176471">
                <a:tc vMerge="1">
                  <a:txBody>
                    <a:bodyPr/>
                    <a:lstStyle/>
                    <a:p>
                      <a:endParaRPr lang="fr-FR"/>
                    </a:p>
                  </a:txBody>
                  <a:tcPr/>
                </a:tc>
                <a:tc>
                  <a:txBody>
                    <a:bodyPr/>
                    <a:lstStyle/>
                    <a:p>
                      <a:pPr algn="ctr">
                        <a:lnSpc>
                          <a:spcPct val="107000"/>
                        </a:lnSpc>
                        <a:spcAft>
                          <a:spcPts val="0"/>
                        </a:spcAft>
                      </a:pPr>
                      <a:r>
                        <a:rPr lang="fr-FR" sz="1100">
                          <a:effectLst/>
                          <a:latin typeface="Calibri" panose="020F0502020204030204" pitchFamily="34" charset="0"/>
                          <a:ea typeface="Times New Roman" panose="02020603050405020304" pitchFamily="18" charset="0"/>
                          <a:cs typeface="Calibri" panose="020F0502020204030204" pitchFamily="34" charset="0"/>
                        </a:rPr>
                        <a:t>Angers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6607" marR="66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vMerge="1">
                  <a:txBody>
                    <a:bodyPr/>
                    <a:lstStyle/>
                    <a:p>
                      <a:endParaRPr lang="fr-FR"/>
                    </a:p>
                  </a:txBody>
                  <a:tcPr/>
                </a:tc>
                <a:tc gridSpan="2" vMerge="1">
                  <a:txBody>
                    <a:bodyPr/>
                    <a:lstStyle/>
                    <a:p>
                      <a:endParaRPr lang="fr-FR"/>
                    </a:p>
                  </a:txBody>
                  <a:tcPr/>
                </a:tc>
                <a:tc hMerge="1" vMerge="1">
                  <a:txBody>
                    <a:bodyPr/>
                    <a:lstStyle/>
                    <a:p>
                      <a:endParaRPr lang="fr-FR"/>
                    </a:p>
                  </a:txBody>
                  <a:tcPr/>
                </a:tc>
                <a:extLst>
                  <a:ext uri="{0D108BD9-81ED-4DB2-BD59-A6C34878D82A}">
                    <a16:rowId xmlns:a16="http://schemas.microsoft.com/office/drawing/2014/main" val="3449663072"/>
                  </a:ext>
                </a:extLst>
              </a:tr>
              <a:tr h="176471">
                <a:tc vMerge="1">
                  <a:txBody>
                    <a:bodyPr/>
                    <a:lstStyle/>
                    <a:p>
                      <a:endParaRPr lang="fr-FR"/>
                    </a:p>
                  </a:txBody>
                  <a:tcPr/>
                </a:tc>
                <a:tc>
                  <a:txBody>
                    <a:bodyPr/>
                    <a:lstStyle/>
                    <a:p>
                      <a:pPr algn="ctr">
                        <a:lnSpc>
                          <a:spcPct val="107000"/>
                        </a:lnSpc>
                        <a:spcAft>
                          <a:spcPts val="0"/>
                        </a:spcAft>
                      </a:pPr>
                      <a:r>
                        <a:rPr lang="fr-FR" sz="1100">
                          <a:effectLst/>
                          <a:latin typeface="Calibri" panose="020F0502020204030204" pitchFamily="34" charset="0"/>
                          <a:ea typeface="Times New Roman" panose="02020603050405020304" pitchFamily="18" charset="0"/>
                          <a:cs typeface="Calibri" panose="020F0502020204030204" pitchFamily="34" charset="0"/>
                        </a:rPr>
                        <a:t>Tours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6607" marR="66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5911"/>
                    </a:solidFill>
                  </a:tcPr>
                </a:tc>
                <a:tc>
                  <a:txBody>
                    <a:bodyPr/>
                    <a:lstStyle/>
                    <a:p>
                      <a:pPr algn="ctr">
                        <a:lnSpc>
                          <a:spcPct val="107000"/>
                        </a:lnSpc>
                        <a:spcAft>
                          <a:spcPts val="0"/>
                        </a:spcAft>
                      </a:pPr>
                      <a:r>
                        <a:rPr lang="fr-FR" sz="1100">
                          <a:effectLst/>
                          <a:latin typeface="Calibri" panose="020F0502020204030204" pitchFamily="34" charset="0"/>
                          <a:ea typeface="Times New Roman" panose="02020603050405020304" pitchFamily="18" charset="0"/>
                          <a:cs typeface="Calibri" panose="020F0502020204030204" pitchFamily="34" charset="0"/>
                        </a:rPr>
                        <a:t>7</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6607" marR="66607"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5911"/>
                    </a:solidFill>
                  </a:tcPr>
                </a:tc>
                <a:tc gridSpan="2">
                  <a:txBody>
                    <a:bodyPr/>
                    <a:lstStyle/>
                    <a:p>
                      <a:pPr algn="ctr">
                        <a:lnSpc>
                          <a:spcPct val="107000"/>
                        </a:lnSpc>
                        <a:spcAft>
                          <a:spcPts val="0"/>
                        </a:spcAft>
                      </a:pPr>
                      <a:r>
                        <a:rPr lang="fr-FR" sz="1100">
                          <a:effectLst/>
                          <a:latin typeface="Calibri" panose="020F0502020204030204" pitchFamily="34" charset="0"/>
                          <a:ea typeface="Times New Roman" panose="02020603050405020304" pitchFamily="18" charset="0"/>
                          <a:cs typeface="Calibri" panose="020F0502020204030204" pitchFamily="34" charset="0"/>
                        </a:rPr>
                        <a:t>Uniquement en Centre Val de Loire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6607" marR="66607"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5911"/>
                    </a:solidFill>
                  </a:tcPr>
                </a:tc>
                <a:tc hMerge="1">
                  <a:txBody>
                    <a:bodyPr/>
                    <a:lstStyle/>
                    <a:p>
                      <a:endParaRPr lang="fr-FR"/>
                    </a:p>
                  </a:txBody>
                  <a:tcPr/>
                </a:tc>
                <a:extLst>
                  <a:ext uri="{0D108BD9-81ED-4DB2-BD59-A6C34878D82A}">
                    <a16:rowId xmlns:a16="http://schemas.microsoft.com/office/drawing/2014/main" val="547604009"/>
                  </a:ext>
                </a:extLst>
              </a:tr>
              <a:tr h="396392">
                <a:tc vMerge="1">
                  <a:txBody>
                    <a:bodyPr/>
                    <a:lstStyle/>
                    <a:p>
                      <a:endParaRPr lang="fr-FR"/>
                    </a:p>
                  </a:txBody>
                  <a:tcPr/>
                </a:tc>
                <a:tc>
                  <a:txBody>
                    <a:bodyPr/>
                    <a:lstStyle/>
                    <a:p>
                      <a:pPr algn="ctr">
                        <a:lnSpc>
                          <a:spcPct val="107000"/>
                        </a:lnSpc>
                        <a:spcAft>
                          <a:spcPts val="0"/>
                        </a:spcAft>
                      </a:pPr>
                      <a:r>
                        <a:rPr lang="fr-FR" sz="1100">
                          <a:effectLst/>
                          <a:latin typeface="Calibri" panose="020F0502020204030204" pitchFamily="34" charset="0"/>
                          <a:ea typeface="Times New Roman" panose="02020603050405020304" pitchFamily="18" charset="0"/>
                          <a:cs typeface="Calibri" panose="020F0502020204030204" pitchFamily="34" charset="0"/>
                        </a:rPr>
                        <a:t>Poitiers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6607" marR="66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BDBDB"/>
                    </a:solidFill>
                  </a:tcPr>
                </a:tc>
                <a:tc>
                  <a:txBody>
                    <a:bodyPr/>
                    <a:lstStyle/>
                    <a:p>
                      <a:pPr algn="ctr">
                        <a:lnSpc>
                          <a:spcPct val="107000"/>
                        </a:lnSpc>
                        <a:spcAft>
                          <a:spcPts val="0"/>
                        </a:spcAft>
                      </a:pPr>
                      <a:r>
                        <a:rPr lang="fr-FR" sz="1100">
                          <a:effectLst/>
                          <a:latin typeface="Calibri" panose="020F0502020204030204" pitchFamily="34" charset="0"/>
                          <a:ea typeface="Times New Roman" panose="02020603050405020304" pitchFamily="18" charset="0"/>
                          <a:cs typeface="Calibri" panose="020F0502020204030204" pitchFamily="34" charset="0"/>
                        </a:rPr>
                        <a:t>7</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6607" marR="66607"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BDBDB"/>
                    </a:solidFill>
                  </a:tcPr>
                </a:tc>
                <a:tc>
                  <a:txBody>
                    <a:bodyPr/>
                    <a:lstStyle/>
                    <a:p>
                      <a:pPr algn="ctr">
                        <a:lnSpc>
                          <a:spcPct val="107000"/>
                        </a:lnSpc>
                        <a:spcAft>
                          <a:spcPts val="0"/>
                        </a:spcAft>
                      </a:pPr>
                      <a:r>
                        <a:rPr lang="fr-FR" sz="1100">
                          <a:effectLst/>
                          <a:latin typeface="Calibri" panose="020F0502020204030204" pitchFamily="34" charset="0"/>
                          <a:ea typeface="Times New Roman" panose="02020603050405020304" pitchFamily="18" charset="0"/>
                          <a:cs typeface="Calibri" panose="020F0502020204030204" pitchFamily="34" charset="0"/>
                        </a:rPr>
                        <a:t>Uniquement dans l’ex région Poitou Charente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6607" marR="66607"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tc rowSpan="3">
                  <a:txBody>
                    <a:bodyPr/>
                    <a:lstStyle/>
                    <a:p>
                      <a:pPr algn="ctr">
                        <a:lnSpc>
                          <a:spcPct val="107000"/>
                        </a:lnSpc>
                        <a:spcAft>
                          <a:spcPts val="0"/>
                        </a:spcAft>
                      </a:pPr>
                      <a:r>
                        <a:rPr lang="fr-FR" sz="1100">
                          <a:effectLst/>
                          <a:latin typeface="Calibri" panose="020F0502020204030204" pitchFamily="34" charset="0"/>
                          <a:ea typeface="Times New Roman" panose="02020603050405020304" pitchFamily="18" charset="0"/>
                          <a:cs typeface="Calibri" panose="020F0502020204030204" pitchFamily="34" charset="0"/>
                        </a:rPr>
                        <a:t>Nouvelle Aquitaine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6607" marR="66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7D7D7"/>
                    </a:solidFill>
                  </a:tcPr>
                </a:tc>
                <a:extLst>
                  <a:ext uri="{0D108BD9-81ED-4DB2-BD59-A6C34878D82A}">
                    <a16:rowId xmlns:a16="http://schemas.microsoft.com/office/drawing/2014/main" val="904509571"/>
                  </a:ext>
                </a:extLst>
              </a:tr>
              <a:tr h="176471">
                <a:tc rowSpan="3">
                  <a:txBody>
                    <a:bodyPr/>
                    <a:lstStyle/>
                    <a:p>
                      <a:pPr algn="ctr">
                        <a:lnSpc>
                          <a:spcPct val="107000"/>
                        </a:lnSpc>
                        <a:spcAft>
                          <a:spcPts val="0"/>
                        </a:spcAft>
                      </a:pPr>
                      <a:r>
                        <a:rPr lang="fr-FR" sz="1100">
                          <a:effectLst/>
                          <a:latin typeface="Calibri" panose="020F0502020204030204" pitchFamily="34" charset="0"/>
                          <a:ea typeface="Times New Roman" panose="02020603050405020304" pitchFamily="18" charset="0"/>
                          <a:cs typeface="Calibri" panose="020F0502020204030204" pitchFamily="34" charset="0"/>
                        </a:rPr>
                        <a:t>Sud-ouest</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6607" marR="66607"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DEDED"/>
                    </a:solidFill>
                  </a:tcPr>
                </a:tc>
                <a:tc>
                  <a:txBody>
                    <a:bodyPr/>
                    <a:lstStyle/>
                    <a:p>
                      <a:pPr algn="ctr">
                        <a:lnSpc>
                          <a:spcPct val="107000"/>
                        </a:lnSpc>
                        <a:spcAft>
                          <a:spcPts val="0"/>
                        </a:spcAft>
                      </a:pPr>
                      <a:r>
                        <a:rPr lang="fr-FR" sz="1100">
                          <a:effectLst/>
                          <a:latin typeface="Calibri" panose="020F0502020204030204" pitchFamily="34" charset="0"/>
                          <a:ea typeface="Times New Roman" panose="02020603050405020304" pitchFamily="18" charset="0"/>
                          <a:cs typeface="Calibri" panose="020F0502020204030204" pitchFamily="34" charset="0"/>
                        </a:rPr>
                        <a:t>Limoges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6607" marR="66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C9C9"/>
                    </a:solidFill>
                  </a:tcPr>
                </a:tc>
                <a:tc rowSpan="2">
                  <a:txBody>
                    <a:bodyPr/>
                    <a:lstStyle/>
                    <a:p>
                      <a:pPr algn="ctr">
                        <a:lnSpc>
                          <a:spcPct val="107000"/>
                        </a:lnSpc>
                        <a:spcAft>
                          <a:spcPts val="0"/>
                        </a:spcAft>
                      </a:pPr>
                      <a:r>
                        <a:rPr lang="fr-FR" sz="1100" dirty="0">
                          <a:effectLst/>
                          <a:latin typeface="Calibri" panose="020F0502020204030204" pitchFamily="34" charset="0"/>
                          <a:ea typeface="Times New Roman" panose="02020603050405020304" pitchFamily="18" charset="0"/>
                          <a:cs typeface="Calibri" panose="020F0502020204030204" pitchFamily="34" charset="0"/>
                        </a:rPr>
                        <a:t>22 </a:t>
                      </a:r>
                    </a:p>
                    <a:p>
                      <a:pPr algn="ctr">
                        <a:lnSpc>
                          <a:spcPct val="107000"/>
                        </a:lnSpc>
                        <a:spcAft>
                          <a:spcPts val="0"/>
                        </a:spcAft>
                      </a:pPr>
                      <a:r>
                        <a:rPr lang="fr-FR" sz="1100" dirty="0">
                          <a:effectLst/>
                          <a:latin typeface="Calibri" panose="020F0502020204030204" pitchFamily="34" charset="0"/>
                          <a:ea typeface="Times New Roman" panose="02020603050405020304" pitchFamily="18" charset="0"/>
                          <a:cs typeface="Calibri" panose="020F0502020204030204" pitchFamily="34" charset="0"/>
                        </a:rPr>
                        <a:t>   (7 + 15)*</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607" marR="66607"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C9C9"/>
                    </a:solidFill>
                  </a:tcPr>
                </a:tc>
                <a:tc rowSpan="2">
                  <a:txBody>
                    <a:bodyPr/>
                    <a:lstStyle/>
                    <a:p>
                      <a:pPr algn="ctr">
                        <a:lnSpc>
                          <a:spcPct val="107000"/>
                        </a:lnSpc>
                        <a:spcAft>
                          <a:spcPts val="0"/>
                        </a:spcAft>
                      </a:pPr>
                      <a:r>
                        <a:rPr lang="fr-FR" sz="1100">
                          <a:effectLst/>
                          <a:latin typeface="Calibri" panose="020F0502020204030204" pitchFamily="34" charset="0"/>
                          <a:ea typeface="Times New Roman" panose="02020603050405020304" pitchFamily="18" charset="0"/>
                          <a:cs typeface="Calibri" panose="020F0502020204030204" pitchFamily="34" charset="0"/>
                        </a:rPr>
                        <a:t>Limousin ou Aquitaine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6607" marR="66607"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C9C9"/>
                    </a:solidFill>
                  </a:tcPr>
                </a:tc>
                <a:tc vMerge="1">
                  <a:txBody>
                    <a:bodyPr/>
                    <a:lstStyle/>
                    <a:p>
                      <a:endParaRPr lang="fr-FR"/>
                    </a:p>
                  </a:txBody>
                  <a:tcPr/>
                </a:tc>
                <a:extLst>
                  <a:ext uri="{0D108BD9-81ED-4DB2-BD59-A6C34878D82A}">
                    <a16:rowId xmlns:a16="http://schemas.microsoft.com/office/drawing/2014/main" val="677512916"/>
                  </a:ext>
                </a:extLst>
              </a:tr>
              <a:tr h="176471">
                <a:tc vMerge="1">
                  <a:txBody>
                    <a:bodyPr/>
                    <a:lstStyle/>
                    <a:p>
                      <a:endParaRPr lang="fr-FR"/>
                    </a:p>
                  </a:txBody>
                  <a:tcPr/>
                </a:tc>
                <a:tc>
                  <a:txBody>
                    <a:bodyPr/>
                    <a:lstStyle/>
                    <a:p>
                      <a:pPr algn="ctr">
                        <a:lnSpc>
                          <a:spcPct val="107000"/>
                        </a:lnSpc>
                        <a:spcAft>
                          <a:spcPts val="0"/>
                        </a:spcAft>
                      </a:pPr>
                      <a:r>
                        <a:rPr lang="fr-FR" sz="1100" b="1">
                          <a:effectLst/>
                          <a:latin typeface="Calibri" panose="020F0502020204030204" pitchFamily="34" charset="0"/>
                          <a:ea typeface="Times New Roman" panose="02020603050405020304" pitchFamily="18" charset="0"/>
                          <a:cs typeface="Calibri" panose="020F0502020204030204" pitchFamily="34" charset="0"/>
                        </a:rPr>
                        <a:t>Bordeaux</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6607" marR="66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C9C9"/>
                    </a:solidFill>
                  </a:tcPr>
                </a:tc>
                <a:tc vMerge="1">
                  <a:txBody>
                    <a:bodyPr/>
                    <a:lstStyle/>
                    <a:p>
                      <a:endParaRPr lang="fr-FR"/>
                    </a:p>
                  </a:txBody>
                  <a:tcP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3986656983"/>
                  </a:ext>
                </a:extLst>
              </a:tr>
              <a:tr h="296078">
                <a:tc vMerge="1">
                  <a:txBody>
                    <a:bodyPr/>
                    <a:lstStyle/>
                    <a:p>
                      <a:endParaRPr lang="fr-FR"/>
                    </a:p>
                  </a:txBody>
                  <a:tcPr/>
                </a:tc>
                <a:tc>
                  <a:txBody>
                    <a:bodyPr/>
                    <a:lstStyle/>
                    <a:p>
                      <a:pPr algn="ctr">
                        <a:lnSpc>
                          <a:spcPct val="107000"/>
                        </a:lnSpc>
                        <a:spcAft>
                          <a:spcPts val="0"/>
                        </a:spcAft>
                      </a:pPr>
                      <a:r>
                        <a:rPr lang="fr-FR" sz="1100">
                          <a:effectLst/>
                          <a:latin typeface="Calibri" panose="020F0502020204030204" pitchFamily="34" charset="0"/>
                          <a:ea typeface="Times New Roman" panose="02020603050405020304" pitchFamily="18" charset="0"/>
                          <a:cs typeface="Calibri" panose="020F0502020204030204" pitchFamily="34" charset="0"/>
                        </a:rPr>
                        <a:t>Toulouse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6607" marR="66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B4C6E7"/>
                    </a:solidFill>
                  </a:tcPr>
                </a:tc>
                <a:tc>
                  <a:txBody>
                    <a:bodyPr/>
                    <a:lstStyle/>
                    <a:p>
                      <a:pPr algn="ctr">
                        <a:lnSpc>
                          <a:spcPct val="107000"/>
                        </a:lnSpc>
                        <a:spcAft>
                          <a:spcPts val="0"/>
                        </a:spcAft>
                      </a:pPr>
                      <a:r>
                        <a:rPr lang="fr-FR" sz="1100">
                          <a:effectLst/>
                          <a:latin typeface="Calibri" panose="020F0502020204030204" pitchFamily="34" charset="0"/>
                          <a:ea typeface="Times New Roman" panose="02020603050405020304" pitchFamily="18" charset="0"/>
                          <a:cs typeface="Calibri" panose="020F0502020204030204" pitchFamily="34" charset="0"/>
                        </a:rPr>
                        <a:t>18</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6607" marR="66607"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B4C6E7"/>
                    </a:solidFill>
                  </a:tcPr>
                </a:tc>
                <a:tc>
                  <a:txBody>
                    <a:bodyPr/>
                    <a:lstStyle/>
                    <a:p>
                      <a:pPr algn="ctr">
                        <a:lnSpc>
                          <a:spcPct val="107000"/>
                        </a:lnSpc>
                        <a:spcAft>
                          <a:spcPts val="0"/>
                        </a:spcAft>
                      </a:pPr>
                      <a:r>
                        <a:rPr lang="fr-FR" sz="1100">
                          <a:effectLst/>
                          <a:latin typeface="Calibri" panose="020F0502020204030204" pitchFamily="34" charset="0"/>
                          <a:ea typeface="Times New Roman" panose="02020603050405020304" pitchFamily="18" charset="0"/>
                          <a:cs typeface="Calibri" panose="020F0502020204030204" pitchFamily="34" charset="0"/>
                        </a:rPr>
                        <a:t>Uniquement Midi pyrénées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6607" marR="66607"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rowSpan="2">
                  <a:txBody>
                    <a:bodyPr/>
                    <a:lstStyle/>
                    <a:p>
                      <a:pPr algn="ctr">
                        <a:lnSpc>
                          <a:spcPct val="107000"/>
                        </a:lnSpc>
                        <a:spcAft>
                          <a:spcPts val="0"/>
                        </a:spcAft>
                      </a:pPr>
                      <a:r>
                        <a:rPr lang="fr-FR" sz="1100" dirty="0">
                          <a:effectLst/>
                          <a:latin typeface="Calibri" panose="020F0502020204030204" pitchFamily="34" charset="0"/>
                          <a:ea typeface="Times New Roman" panose="02020603050405020304" pitchFamily="18" charset="0"/>
                          <a:cs typeface="Calibri" panose="020F0502020204030204" pitchFamily="34" charset="0"/>
                        </a:rPr>
                        <a:t>Occitanie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607" marR="66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DC1E5"/>
                    </a:solidFill>
                  </a:tcPr>
                </a:tc>
                <a:extLst>
                  <a:ext uri="{0D108BD9-81ED-4DB2-BD59-A6C34878D82A}">
                    <a16:rowId xmlns:a16="http://schemas.microsoft.com/office/drawing/2014/main" val="4066726181"/>
                  </a:ext>
                </a:extLst>
              </a:tr>
              <a:tr h="396392">
                <a:tc rowSpan="2">
                  <a:txBody>
                    <a:bodyPr/>
                    <a:lstStyle/>
                    <a:p>
                      <a:pPr algn="ctr">
                        <a:lnSpc>
                          <a:spcPct val="107000"/>
                        </a:lnSpc>
                        <a:spcAft>
                          <a:spcPts val="0"/>
                        </a:spcAft>
                      </a:pPr>
                      <a:r>
                        <a:rPr lang="fr-FR" sz="1100">
                          <a:effectLst/>
                          <a:latin typeface="Calibri" panose="020F0502020204030204" pitchFamily="34" charset="0"/>
                          <a:ea typeface="Times New Roman" panose="02020603050405020304" pitchFamily="18" charset="0"/>
                          <a:cs typeface="Calibri" panose="020F0502020204030204" pitchFamily="34" charset="0"/>
                        </a:rPr>
                        <a:t>Sud-est</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6607" marR="66607"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E2F3"/>
                    </a:solidFill>
                  </a:tcPr>
                </a:tc>
                <a:tc>
                  <a:txBody>
                    <a:bodyPr/>
                    <a:lstStyle/>
                    <a:p>
                      <a:pPr algn="ctr">
                        <a:lnSpc>
                          <a:spcPct val="107000"/>
                        </a:lnSpc>
                        <a:spcAft>
                          <a:spcPts val="0"/>
                        </a:spcAft>
                      </a:pPr>
                      <a:r>
                        <a:rPr lang="fr-FR" sz="1100" b="1">
                          <a:effectLst/>
                          <a:latin typeface="Calibri" panose="020F0502020204030204" pitchFamily="34" charset="0"/>
                          <a:ea typeface="Times New Roman" panose="02020603050405020304" pitchFamily="18" charset="0"/>
                          <a:cs typeface="Calibri" panose="020F0502020204030204" pitchFamily="34" charset="0"/>
                        </a:rPr>
                        <a:t>Montpellier</a:t>
                      </a:r>
                      <a:r>
                        <a:rPr lang="fr-FR" sz="1100">
                          <a:effectLst/>
                          <a:latin typeface="Calibri" panose="020F0502020204030204" pitchFamily="34" charset="0"/>
                          <a:ea typeface="Times New Roman" panose="02020603050405020304" pitchFamily="18" charset="0"/>
                          <a:cs typeface="Calibri" panose="020F0502020204030204" pitchFamily="34" charset="0"/>
                        </a:rPr>
                        <a:t> (+Nimes)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6607" marR="66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ADB"/>
                    </a:solidFill>
                  </a:tcPr>
                </a:tc>
                <a:tc>
                  <a:txBody>
                    <a:bodyPr/>
                    <a:lstStyle/>
                    <a:p>
                      <a:pPr algn="ctr">
                        <a:lnSpc>
                          <a:spcPct val="107000"/>
                        </a:lnSpc>
                        <a:spcAft>
                          <a:spcPts val="0"/>
                        </a:spcAft>
                      </a:pPr>
                      <a:r>
                        <a:rPr lang="fr-FR" sz="1100">
                          <a:effectLst/>
                          <a:latin typeface="Calibri" panose="020F0502020204030204" pitchFamily="34" charset="0"/>
                          <a:ea typeface="Times New Roman" panose="02020603050405020304" pitchFamily="18" charset="0"/>
                          <a:cs typeface="Calibri" panose="020F0502020204030204" pitchFamily="34" charset="0"/>
                        </a:rPr>
                        <a:t>18</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6607" marR="66607"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ADB"/>
                    </a:solidFill>
                  </a:tcPr>
                </a:tc>
                <a:tc>
                  <a:txBody>
                    <a:bodyPr/>
                    <a:lstStyle/>
                    <a:p>
                      <a:pPr algn="ctr">
                        <a:lnSpc>
                          <a:spcPct val="107000"/>
                        </a:lnSpc>
                        <a:spcAft>
                          <a:spcPts val="0"/>
                        </a:spcAft>
                      </a:pPr>
                      <a:r>
                        <a:rPr lang="fr-FR" sz="1100" dirty="0">
                          <a:effectLst/>
                          <a:latin typeface="Calibri" panose="020F0502020204030204" pitchFamily="34" charset="0"/>
                          <a:ea typeface="Times New Roman" panose="02020603050405020304" pitchFamily="18" charset="0"/>
                          <a:cs typeface="Calibri" panose="020F0502020204030204" pitchFamily="34" charset="0"/>
                        </a:rPr>
                        <a:t>Uniquement Languedoc Roussillon</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607" marR="66607"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ADB"/>
                    </a:solidFill>
                  </a:tcPr>
                </a:tc>
                <a:tc vMerge="1">
                  <a:txBody>
                    <a:bodyPr/>
                    <a:lstStyle/>
                    <a:p>
                      <a:endParaRPr lang="fr-FR"/>
                    </a:p>
                  </a:txBody>
                  <a:tcPr/>
                </a:tc>
                <a:extLst>
                  <a:ext uri="{0D108BD9-81ED-4DB2-BD59-A6C34878D82A}">
                    <a16:rowId xmlns:a16="http://schemas.microsoft.com/office/drawing/2014/main" val="1597831351"/>
                  </a:ext>
                </a:extLst>
              </a:tr>
              <a:tr h="264261">
                <a:tc vMerge="1">
                  <a:txBody>
                    <a:bodyPr/>
                    <a:lstStyle/>
                    <a:p>
                      <a:endParaRPr lang="fr-FR"/>
                    </a:p>
                  </a:txBody>
                  <a:tcPr/>
                </a:tc>
                <a:tc>
                  <a:txBody>
                    <a:bodyPr/>
                    <a:lstStyle/>
                    <a:p>
                      <a:pPr algn="ctr">
                        <a:lnSpc>
                          <a:spcPct val="107000"/>
                        </a:lnSpc>
                        <a:spcAft>
                          <a:spcPts val="0"/>
                        </a:spcAft>
                      </a:pPr>
                      <a:r>
                        <a:rPr lang="fr-FR" sz="1100">
                          <a:effectLst/>
                          <a:latin typeface="Calibri" panose="020F0502020204030204" pitchFamily="34" charset="0"/>
                          <a:ea typeface="Times New Roman" panose="02020603050405020304" pitchFamily="18" charset="0"/>
                          <a:cs typeface="Calibri" panose="020F0502020204030204" pitchFamily="34" charset="0"/>
                        </a:rPr>
                        <a:t>Marseille (+Nice)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6607" marR="66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A8D08D"/>
                    </a:solidFill>
                  </a:tcPr>
                </a:tc>
                <a:tc>
                  <a:txBody>
                    <a:bodyPr/>
                    <a:lstStyle/>
                    <a:p>
                      <a:pPr algn="ctr">
                        <a:lnSpc>
                          <a:spcPct val="107000"/>
                        </a:lnSpc>
                        <a:spcAft>
                          <a:spcPts val="0"/>
                        </a:spcAft>
                      </a:pPr>
                      <a:r>
                        <a:rPr lang="fr-FR" sz="1100">
                          <a:effectLst/>
                          <a:latin typeface="Calibri" panose="020F0502020204030204" pitchFamily="34" charset="0"/>
                          <a:ea typeface="Times New Roman" panose="02020603050405020304" pitchFamily="18" charset="0"/>
                          <a:cs typeface="Calibri" panose="020F0502020204030204" pitchFamily="34" charset="0"/>
                        </a:rPr>
                        <a:t>29</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6607" marR="66607"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A8D08D"/>
                    </a:solidFill>
                  </a:tcPr>
                </a:tc>
                <a:tc>
                  <a:txBody>
                    <a:bodyPr/>
                    <a:lstStyle/>
                    <a:p>
                      <a:pPr algn="ctr">
                        <a:lnSpc>
                          <a:spcPct val="107000"/>
                        </a:lnSpc>
                        <a:spcAft>
                          <a:spcPts val="0"/>
                        </a:spcAft>
                      </a:pPr>
                      <a:r>
                        <a:rPr lang="fr-FR" sz="1100">
                          <a:effectLst/>
                          <a:latin typeface="Calibri" panose="020F0502020204030204" pitchFamily="34" charset="0"/>
                          <a:ea typeface="Times New Roman" panose="02020603050405020304" pitchFamily="18" charset="0"/>
                          <a:cs typeface="Calibri" panose="020F0502020204030204" pitchFamily="34" charset="0"/>
                        </a:rPr>
                        <a:t>Uniquement PACA</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6607" marR="66607"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algn="ctr">
                        <a:lnSpc>
                          <a:spcPct val="107000"/>
                        </a:lnSpc>
                        <a:spcAft>
                          <a:spcPts val="0"/>
                        </a:spcAft>
                      </a:pPr>
                      <a:r>
                        <a:rPr lang="fr-FR" sz="1100" dirty="0">
                          <a:effectLst/>
                          <a:latin typeface="Calibri" panose="020F0502020204030204" pitchFamily="34" charset="0"/>
                          <a:ea typeface="Times New Roman" panose="02020603050405020304" pitchFamily="18" charset="0"/>
                          <a:cs typeface="Calibri" panose="020F0502020204030204" pitchFamily="34" charset="0"/>
                        </a:rPr>
                        <a:t>PACA (+Corse)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607" marR="66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extLst>
                  <a:ext uri="{0D108BD9-81ED-4DB2-BD59-A6C34878D82A}">
                    <a16:rowId xmlns:a16="http://schemas.microsoft.com/office/drawing/2014/main" val="4202822295"/>
                  </a:ext>
                </a:extLst>
              </a:tr>
            </a:tbl>
          </a:graphicData>
        </a:graphic>
      </p:graphicFrame>
      <p:sp>
        <p:nvSpPr>
          <p:cNvPr id="7" name="TextBox 6"/>
          <p:cNvSpPr txBox="1"/>
          <p:nvPr/>
        </p:nvSpPr>
        <p:spPr>
          <a:xfrm>
            <a:off x="-2" y="4336247"/>
            <a:ext cx="9144001" cy="577081"/>
          </a:xfrm>
          <a:prstGeom prst="rect">
            <a:avLst/>
          </a:prstGeom>
          <a:noFill/>
        </p:spPr>
        <p:txBody>
          <a:bodyPr wrap="square" rtlCol="0">
            <a:spAutoFit/>
          </a:bodyPr>
          <a:lstStyle/>
          <a:p>
            <a:r>
              <a:rPr lang="fr-FR" sz="1050" dirty="0"/>
              <a:t>NB : En octobre 2019, les choix de stage auront à priori lieu dans la ville où l’ARS est inscrite en gras.</a:t>
            </a:r>
          </a:p>
          <a:p>
            <a:r>
              <a:rPr lang="fr-FR" sz="1050" dirty="0"/>
              <a:t>*Répartition ajustable en concertation avec le coordonnateur régional selon les besoins et capacités de formation</a:t>
            </a:r>
          </a:p>
          <a:p>
            <a:endParaRPr lang="fr-FR" sz="1050" dirty="0"/>
          </a:p>
        </p:txBody>
      </p:sp>
    </p:spTree>
    <p:extLst>
      <p:ext uri="{BB962C8B-B14F-4D97-AF65-F5344CB8AC3E}">
        <p14:creationId xmlns:p14="http://schemas.microsoft.com/office/powerpoint/2010/main" val="3013104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Découpage géographique (2)</a:t>
            </a:r>
          </a:p>
        </p:txBody>
      </p:sp>
      <p:sp>
        <p:nvSpPr>
          <p:cNvPr id="4" name="Slide Number Placeholder 3"/>
          <p:cNvSpPr>
            <a:spLocks noGrp="1"/>
          </p:cNvSpPr>
          <p:nvPr>
            <p:ph type="sldNum" sz="quarter" idx="12"/>
          </p:nvPr>
        </p:nvSpPr>
        <p:spPr/>
        <p:txBody>
          <a:bodyPr/>
          <a:lstStyle/>
          <a:p>
            <a:fld id="{2CCF6DA4-4BAA-EB46-B4E4-3E2269D439DB}" type="slidenum">
              <a:rPr lang="fr-FR" smtClean="0"/>
              <a:pPr/>
              <a:t>7</a:t>
            </a:fld>
            <a:endParaRPr lang="fr-FR"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823681345"/>
              </p:ext>
            </p:extLst>
          </p:nvPr>
        </p:nvGraphicFramePr>
        <p:xfrm>
          <a:off x="633565" y="1222378"/>
          <a:ext cx="7910996" cy="3068972"/>
        </p:xfrm>
        <a:graphic>
          <a:graphicData uri="http://schemas.openxmlformats.org/drawingml/2006/table">
            <a:tbl>
              <a:tblPr firstRow="1" firstCol="1" bandRow="1"/>
              <a:tblGrid>
                <a:gridCol w="1176285">
                  <a:extLst>
                    <a:ext uri="{9D8B030D-6E8A-4147-A177-3AD203B41FA5}">
                      <a16:colId xmlns:a16="http://schemas.microsoft.com/office/drawing/2014/main" val="659984501"/>
                    </a:ext>
                  </a:extLst>
                </a:gridCol>
                <a:gridCol w="1406881">
                  <a:extLst>
                    <a:ext uri="{9D8B030D-6E8A-4147-A177-3AD203B41FA5}">
                      <a16:colId xmlns:a16="http://schemas.microsoft.com/office/drawing/2014/main" val="2659605297"/>
                    </a:ext>
                  </a:extLst>
                </a:gridCol>
                <a:gridCol w="1813959">
                  <a:extLst>
                    <a:ext uri="{9D8B030D-6E8A-4147-A177-3AD203B41FA5}">
                      <a16:colId xmlns:a16="http://schemas.microsoft.com/office/drawing/2014/main" val="3785148179"/>
                    </a:ext>
                  </a:extLst>
                </a:gridCol>
                <a:gridCol w="1813959">
                  <a:extLst>
                    <a:ext uri="{9D8B030D-6E8A-4147-A177-3AD203B41FA5}">
                      <a16:colId xmlns:a16="http://schemas.microsoft.com/office/drawing/2014/main" val="3356247721"/>
                    </a:ext>
                  </a:extLst>
                </a:gridCol>
                <a:gridCol w="1699912">
                  <a:extLst>
                    <a:ext uri="{9D8B030D-6E8A-4147-A177-3AD203B41FA5}">
                      <a16:colId xmlns:a16="http://schemas.microsoft.com/office/drawing/2014/main" val="10695318"/>
                    </a:ext>
                  </a:extLst>
                </a:gridCol>
              </a:tblGrid>
              <a:tr h="643912">
                <a:tc>
                  <a:txBody>
                    <a:bodyPr/>
                    <a:lstStyle/>
                    <a:p>
                      <a:pPr algn="ctr">
                        <a:lnSpc>
                          <a:spcPct val="107000"/>
                        </a:lnSpc>
                        <a:spcAft>
                          <a:spcPts val="0"/>
                        </a:spcAft>
                      </a:pPr>
                      <a:r>
                        <a:rPr lang="fr-FR" sz="1100" dirty="0" err="1">
                          <a:effectLst/>
                          <a:latin typeface="Calibri" panose="020F0502020204030204" pitchFamily="34" charset="0"/>
                          <a:ea typeface="Times New Roman" panose="02020603050405020304" pitchFamily="18" charset="0"/>
                          <a:cs typeface="Calibri" panose="020F0502020204030204" pitchFamily="34" charset="0"/>
                        </a:rPr>
                        <a:t>Inter-région</a:t>
                      </a:r>
                      <a:r>
                        <a:rPr lang="fr-FR" sz="1100" dirty="0">
                          <a:effectLst/>
                          <a:latin typeface="Calibri" panose="020F0502020204030204" pitchFamily="34" charset="0"/>
                          <a:ea typeface="Times New Roman" panose="02020603050405020304" pitchFamily="18" charset="0"/>
                          <a:cs typeface="Calibri" panose="020F0502020204030204" pitchFamily="34" charset="0"/>
                        </a:rPr>
                        <a:t> conservée pour l’ancien régime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181" marR="391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dirty="0">
                          <a:effectLst/>
                          <a:latin typeface="Calibri" panose="020F0502020204030204" pitchFamily="34" charset="0"/>
                          <a:ea typeface="Times New Roman" panose="02020603050405020304" pitchFamily="18" charset="0"/>
                          <a:cs typeface="Calibri" panose="020F0502020204030204" pitchFamily="34" charset="0"/>
                        </a:rPr>
                        <a:t>Ville de choix</a:t>
                      </a:r>
                    </a:p>
                    <a:p>
                      <a:pPr marL="0" marR="0" lvl="0" indent="0" algn="ctr" defTabSz="685800" rtl="0" eaLnBrk="1" fontAlgn="auto" latinLnBrk="0" hangingPunct="1">
                        <a:lnSpc>
                          <a:spcPct val="107000"/>
                        </a:lnSpc>
                        <a:spcBef>
                          <a:spcPts val="0"/>
                        </a:spcBef>
                        <a:spcAft>
                          <a:spcPts val="0"/>
                        </a:spcAft>
                        <a:buClrTx/>
                        <a:buSzTx/>
                        <a:buFontTx/>
                        <a:buNone/>
                        <a:tabLst/>
                        <a:defRPr/>
                      </a:pPr>
                      <a:r>
                        <a:rPr lang="fr-FR" sz="1100" dirty="0">
                          <a:effectLst/>
                          <a:latin typeface="Calibri" panose="020F0502020204030204" pitchFamily="34" charset="0"/>
                          <a:ea typeface="Calibri" panose="020F0502020204030204" pitchFamily="34" charset="0"/>
                          <a:cs typeface="Calibri" panose="020F0502020204030204" pitchFamily="34" charset="0"/>
                        </a:rPr>
                        <a:t>(en gras l’ARS qui gère l’</a:t>
                      </a:r>
                      <a:r>
                        <a:rPr lang="fr-FR" sz="1100" dirty="0" err="1">
                          <a:effectLst/>
                          <a:latin typeface="Calibri" panose="020F0502020204030204" pitchFamily="34" charset="0"/>
                          <a:ea typeface="Calibri" panose="020F0502020204030204" pitchFamily="34" charset="0"/>
                          <a:cs typeface="Calibri" panose="020F0502020204030204" pitchFamily="34" charset="0"/>
                        </a:rPr>
                        <a:t>inter-région</a:t>
                      </a:r>
                      <a:r>
                        <a:rPr lang="fr-FR" sz="1100" dirty="0">
                          <a:effectLst/>
                          <a:latin typeface="Calibri" panose="020F0502020204030204" pitchFamily="34" charset="0"/>
                          <a:ea typeface="Calibri" panose="020F0502020204030204" pitchFamily="34" charset="0"/>
                          <a:cs typeface="Calibri" panose="020F0502020204030204" pitchFamily="34" charset="0"/>
                        </a:rPr>
                        <a:t>)</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181" marR="391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dirty="0">
                          <a:effectLst/>
                          <a:latin typeface="Calibri" panose="020F0502020204030204" pitchFamily="34" charset="0"/>
                          <a:ea typeface="Times New Roman" panose="02020603050405020304" pitchFamily="18" charset="0"/>
                          <a:cs typeface="Calibri" panose="020F0502020204030204" pitchFamily="34" charset="0"/>
                        </a:rPr>
                        <a:t>Nb de postes offerts aux DES de pharmacie hospitalière en 2019</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181" marR="391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dirty="0">
                          <a:effectLst/>
                          <a:latin typeface="Calibri" panose="020F0502020204030204" pitchFamily="34" charset="0"/>
                          <a:ea typeface="Times New Roman" panose="02020603050405020304" pitchFamily="18" charset="0"/>
                          <a:cs typeface="Calibri" panose="020F0502020204030204" pitchFamily="34" charset="0"/>
                        </a:rPr>
                        <a:t>Choix interne phase socle novembre 2019</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181" marR="391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dirty="0">
                          <a:effectLst/>
                          <a:latin typeface="Calibri" panose="020F0502020204030204" pitchFamily="34" charset="0"/>
                          <a:ea typeface="Times New Roman" panose="02020603050405020304" pitchFamily="18" charset="0"/>
                          <a:cs typeface="Calibri" panose="020F0502020204030204" pitchFamily="34" charset="0"/>
                        </a:rPr>
                        <a:t>Choix interne phase socle à partir de novembre 2020</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181" marR="391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9609783"/>
                  </a:ext>
                </a:extLst>
              </a:tr>
              <a:tr h="175098">
                <a:tc rowSpan="3">
                  <a:txBody>
                    <a:bodyPr/>
                    <a:lstStyle/>
                    <a:p>
                      <a:pPr algn="ctr">
                        <a:lnSpc>
                          <a:spcPct val="107000"/>
                        </a:lnSpc>
                        <a:spcAft>
                          <a:spcPts val="0"/>
                        </a:spcAft>
                      </a:pPr>
                      <a:r>
                        <a:rPr lang="fr-FR" sz="1100" dirty="0">
                          <a:effectLst/>
                          <a:latin typeface="Calibri" panose="020F0502020204030204" pitchFamily="34" charset="0"/>
                          <a:ea typeface="Times New Roman" panose="02020603050405020304" pitchFamily="18" charset="0"/>
                          <a:cs typeface="Calibri" panose="020F0502020204030204" pitchFamily="34" charset="0"/>
                        </a:rPr>
                        <a:t>ARA</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181" marR="39181"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C000"/>
                    </a:solidFill>
                  </a:tcPr>
                </a:tc>
                <a:tc>
                  <a:txBody>
                    <a:bodyPr/>
                    <a:lstStyle/>
                    <a:p>
                      <a:pPr algn="ctr">
                        <a:lnSpc>
                          <a:spcPct val="107000"/>
                        </a:lnSpc>
                        <a:spcAft>
                          <a:spcPts val="0"/>
                        </a:spcAft>
                      </a:pPr>
                      <a:r>
                        <a:rPr lang="fr-FR" sz="1100">
                          <a:effectLst/>
                          <a:latin typeface="Calibri" panose="020F0502020204030204" pitchFamily="34" charset="0"/>
                          <a:ea typeface="Times New Roman" panose="02020603050405020304" pitchFamily="18" charset="0"/>
                          <a:cs typeface="Calibri" panose="020F0502020204030204" pitchFamily="34" charset="0"/>
                        </a:rPr>
                        <a:t>Clermont</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39181" marR="391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3">
                  <a:txBody>
                    <a:bodyPr/>
                    <a:lstStyle/>
                    <a:p>
                      <a:pPr algn="ctr">
                        <a:lnSpc>
                          <a:spcPct val="107000"/>
                        </a:lnSpc>
                        <a:spcAft>
                          <a:spcPts val="0"/>
                        </a:spcAft>
                      </a:pPr>
                      <a:r>
                        <a:rPr lang="fr-FR" sz="1100" dirty="0">
                          <a:effectLst/>
                          <a:latin typeface="Calibri" panose="020F0502020204030204" pitchFamily="34" charset="0"/>
                          <a:ea typeface="Times New Roman" panose="02020603050405020304" pitchFamily="18" charset="0"/>
                          <a:cs typeface="Calibri" panose="020F0502020204030204" pitchFamily="34" charset="0"/>
                        </a:rPr>
                        <a:t>43</a:t>
                      </a:r>
                    </a:p>
                    <a:p>
                      <a:pPr algn="ctr">
                        <a:lnSpc>
                          <a:spcPct val="107000"/>
                        </a:lnSpc>
                        <a:spcAft>
                          <a:spcPts val="0"/>
                        </a:spcAft>
                      </a:pPr>
                      <a:r>
                        <a:rPr lang="fr-FR" sz="1100" dirty="0">
                          <a:effectLst/>
                          <a:latin typeface="Calibri" panose="020F0502020204030204" pitchFamily="34" charset="0"/>
                          <a:ea typeface="Times New Roman" panose="02020603050405020304" pitchFamily="18" charset="0"/>
                          <a:cs typeface="Calibri" panose="020F0502020204030204" pitchFamily="34" charset="0"/>
                        </a:rPr>
                        <a:t>    (7 + 24 + 12)*</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181" marR="39181"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C000"/>
                    </a:solidFill>
                  </a:tcPr>
                </a:tc>
                <a:tc rowSpan="3" gridSpan="2">
                  <a:txBody>
                    <a:bodyPr/>
                    <a:lstStyle/>
                    <a:p>
                      <a:pPr algn="ctr">
                        <a:lnSpc>
                          <a:spcPct val="107000"/>
                        </a:lnSpc>
                        <a:spcAft>
                          <a:spcPts val="0"/>
                        </a:spcAft>
                      </a:pPr>
                      <a:r>
                        <a:rPr lang="fr-FR" sz="1100" dirty="0">
                          <a:effectLst/>
                          <a:latin typeface="Calibri" panose="020F0502020204030204" pitchFamily="34" charset="0"/>
                          <a:ea typeface="Times New Roman" panose="02020603050405020304" pitchFamily="18" charset="0"/>
                          <a:cs typeface="Calibri" panose="020F0502020204030204" pitchFamily="34" charset="0"/>
                        </a:rPr>
                        <a:t>ARA</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181" marR="39181"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3" hMerge="1">
                  <a:txBody>
                    <a:bodyPr/>
                    <a:lstStyle/>
                    <a:p>
                      <a:endParaRPr lang="fr-FR"/>
                    </a:p>
                  </a:txBody>
                  <a:tcPr/>
                </a:tc>
                <a:extLst>
                  <a:ext uri="{0D108BD9-81ED-4DB2-BD59-A6C34878D82A}">
                    <a16:rowId xmlns:a16="http://schemas.microsoft.com/office/drawing/2014/main" val="843089094"/>
                  </a:ext>
                </a:extLst>
              </a:tr>
              <a:tr h="321958">
                <a:tc vMerge="1">
                  <a:txBody>
                    <a:bodyPr/>
                    <a:lstStyle/>
                    <a:p>
                      <a:endParaRPr lang="fr-FR"/>
                    </a:p>
                  </a:txBody>
                  <a:tcPr/>
                </a:tc>
                <a:tc>
                  <a:txBody>
                    <a:bodyPr/>
                    <a:lstStyle/>
                    <a:p>
                      <a:pPr algn="ctr">
                        <a:lnSpc>
                          <a:spcPct val="107000"/>
                        </a:lnSpc>
                        <a:spcAft>
                          <a:spcPts val="0"/>
                        </a:spcAft>
                      </a:pPr>
                      <a:r>
                        <a:rPr lang="fr-FR" sz="1100" b="1">
                          <a:effectLst/>
                          <a:latin typeface="Calibri" panose="020F0502020204030204" pitchFamily="34" charset="0"/>
                          <a:ea typeface="Times New Roman" panose="02020603050405020304" pitchFamily="18" charset="0"/>
                          <a:cs typeface="Calibri" panose="020F0502020204030204" pitchFamily="34" charset="0"/>
                        </a:rPr>
                        <a:t>Lyon</a:t>
                      </a:r>
                      <a:r>
                        <a:rPr lang="fr-FR" sz="1100">
                          <a:effectLst/>
                          <a:latin typeface="Calibri" panose="020F0502020204030204" pitchFamily="34" charset="0"/>
                          <a:ea typeface="Times New Roman" panose="02020603050405020304" pitchFamily="18" charset="0"/>
                          <a:cs typeface="Calibri" panose="020F0502020204030204" pitchFamily="34" charset="0"/>
                        </a:rPr>
                        <a:t> (+St Etienne)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39181" marR="391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vMerge="1">
                  <a:txBody>
                    <a:bodyPr/>
                    <a:lstStyle/>
                    <a:p>
                      <a:endParaRPr lang="fr-FR"/>
                    </a:p>
                  </a:txBody>
                  <a:tcPr/>
                </a:tc>
                <a:tc gridSpan="2" vMerge="1">
                  <a:txBody>
                    <a:bodyPr/>
                    <a:lstStyle/>
                    <a:p>
                      <a:endParaRPr lang="fr-FR"/>
                    </a:p>
                  </a:txBody>
                  <a:tcPr/>
                </a:tc>
                <a:tc hMerge="1" vMerge="1">
                  <a:txBody>
                    <a:bodyPr/>
                    <a:lstStyle/>
                    <a:p>
                      <a:endParaRPr lang="fr-FR"/>
                    </a:p>
                  </a:txBody>
                  <a:tcPr/>
                </a:tc>
                <a:extLst>
                  <a:ext uri="{0D108BD9-81ED-4DB2-BD59-A6C34878D82A}">
                    <a16:rowId xmlns:a16="http://schemas.microsoft.com/office/drawing/2014/main" val="2242292745"/>
                  </a:ext>
                </a:extLst>
              </a:tr>
              <a:tr h="175098">
                <a:tc vMerge="1">
                  <a:txBody>
                    <a:bodyPr/>
                    <a:lstStyle/>
                    <a:p>
                      <a:endParaRPr lang="fr-FR"/>
                    </a:p>
                  </a:txBody>
                  <a:tcPr/>
                </a:tc>
                <a:tc>
                  <a:txBody>
                    <a:bodyPr/>
                    <a:lstStyle/>
                    <a:p>
                      <a:pPr algn="ctr">
                        <a:lnSpc>
                          <a:spcPct val="107000"/>
                        </a:lnSpc>
                        <a:spcAft>
                          <a:spcPts val="0"/>
                        </a:spcAft>
                      </a:pPr>
                      <a:r>
                        <a:rPr lang="fr-FR" sz="1100">
                          <a:effectLst/>
                          <a:latin typeface="Calibri" panose="020F0502020204030204" pitchFamily="34" charset="0"/>
                          <a:ea typeface="Times New Roman" panose="02020603050405020304" pitchFamily="18" charset="0"/>
                          <a:cs typeface="Calibri" panose="020F0502020204030204" pitchFamily="34" charset="0"/>
                        </a:rPr>
                        <a:t>Grenoble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39181" marR="391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C000"/>
                    </a:solidFill>
                  </a:tcPr>
                </a:tc>
                <a:tc vMerge="1">
                  <a:txBody>
                    <a:bodyPr/>
                    <a:lstStyle/>
                    <a:p>
                      <a:endParaRPr lang="fr-FR"/>
                    </a:p>
                  </a:txBody>
                  <a:tcPr/>
                </a:tc>
                <a:tc gridSpan="2" vMerge="1">
                  <a:txBody>
                    <a:bodyPr/>
                    <a:lstStyle/>
                    <a:p>
                      <a:endParaRPr lang="fr-FR"/>
                    </a:p>
                  </a:txBody>
                  <a:tcPr/>
                </a:tc>
                <a:tc hMerge="1" vMerge="1">
                  <a:txBody>
                    <a:bodyPr/>
                    <a:lstStyle/>
                    <a:p>
                      <a:endParaRPr lang="fr-FR"/>
                    </a:p>
                  </a:txBody>
                  <a:tcPr/>
                </a:tc>
                <a:extLst>
                  <a:ext uri="{0D108BD9-81ED-4DB2-BD59-A6C34878D82A}">
                    <a16:rowId xmlns:a16="http://schemas.microsoft.com/office/drawing/2014/main" val="3014909194"/>
                  </a:ext>
                </a:extLst>
              </a:tr>
              <a:tr h="175098">
                <a:tc rowSpan="5">
                  <a:txBody>
                    <a:bodyPr/>
                    <a:lstStyle/>
                    <a:p>
                      <a:pPr algn="ctr">
                        <a:lnSpc>
                          <a:spcPct val="107000"/>
                        </a:lnSpc>
                        <a:spcAft>
                          <a:spcPts val="0"/>
                        </a:spcAft>
                      </a:pPr>
                      <a:r>
                        <a:rPr lang="fr-FR" sz="1100" dirty="0">
                          <a:effectLst/>
                          <a:latin typeface="Calibri" panose="020F0502020204030204" pitchFamily="34" charset="0"/>
                          <a:ea typeface="Times New Roman" panose="02020603050405020304" pitchFamily="18" charset="0"/>
                          <a:cs typeface="Calibri" panose="020F0502020204030204" pitchFamily="34" charset="0"/>
                        </a:rPr>
                        <a:t>Nord-est</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181" marR="39181"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2EFD9"/>
                    </a:solidFill>
                  </a:tcPr>
                </a:tc>
                <a:tc>
                  <a:txBody>
                    <a:bodyPr/>
                    <a:lstStyle/>
                    <a:p>
                      <a:pPr algn="ctr">
                        <a:lnSpc>
                          <a:spcPct val="107000"/>
                        </a:lnSpc>
                        <a:spcAft>
                          <a:spcPts val="0"/>
                        </a:spcAft>
                      </a:pPr>
                      <a:r>
                        <a:rPr lang="fr-FR" sz="1100">
                          <a:effectLst/>
                          <a:latin typeface="Calibri" panose="020F0502020204030204" pitchFamily="34" charset="0"/>
                          <a:ea typeface="Times New Roman" panose="02020603050405020304" pitchFamily="18" charset="0"/>
                          <a:cs typeface="Calibri" panose="020F0502020204030204" pitchFamily="34" charset="0"/>
                        </a:rPr>
                        <a:t>Dijon</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39181" marR="391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rowSpan="2">
                  <a:txBody>
                    <a:bodyPr/>
                    <a:lstStyle/>
                    <a:p>
                      <a:pPr algn="ctr">
                        <a:lnSpc>
                          <a:spcPct val="107000"/>
                        </a:lnSpc>
                        <a:spcAft>
                          <a:spcPts val="0"/>
                        </a:spcAft>
                      </a:pPr>
                      <a:r>
                        <a:rPr lang="fr-FR" sz="1100" dirty="0">
                          <a:effectLst/>
                          <a:latin typeface="Calibri" panose="020F0502020204030204" pitchFamily="34" charset="0"/>
                          <a:ea typeface="Times New Roman" panose="02020603050405020304" pitchFamily="18" charset="0"/>
                          <a:cs typeface="Calibri" panose="020F0502020204030204" pitchFamily="34" charset="0"/>
                        </a:rPr>
                        <a:t>11 </a:t>
                      </a:r>
                    </a:p>
                    <a:p>
                      <a:pPr algn="ctr">
                        <a:lnSpc>
                          <a:spcPct val="107000"/>
                        </a:lnSpc>
                        <a:spcAft>
                          <a:spcPts val="0"/>
                        </a:spcAft>
                      </a:pPr>
                      <a:r>
                        <a:rPr lang="fr-FR" sz="1100" dirty="0">
                          <a:effectLst/>
                          <a:latin typeface="Calibri" panose="020F0502020204030204" pitchFamily="34" charset="0"/>
                          <a:ea typeface="Times New Roman" panose="02020603050405020304" pitchFamily="18" charset="0"/>
                          <a:cs typeface="Calibri" panose="020F0502020204030204" pitchFamily="34" charset="0"/>
                        </a:rPr>
                        <a:t>  (5 + 6)*</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181" marR="39181"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rowSpan="2" gridSpan="2">
                  <a:txBody>
                    <a:bodyPr/>
                    <a:lstStyle/>
                    <a:p>
                      <a:pPr algn="ctr">
                        <a:lnSpc>
                          <a:spcPct val="107000"/>
                        </a:lnSpc>
                        <a:spcAft>
                          <a:spcPts val="0"/>
                        </a:spcAft>
                      </a:pPr>
                      <a:r>
                        <a:rPr lang="fr-FR" sz="1100">
                          <a:effectLst/>
                          <a:latin typeface="Calibri" panose="020F0502020204030204" pitchFamily="34" charset="0"/>
                          <a:ea typeface="Times New Roman" panose="02020603050405020304" pitchFamily="18" charset="0"/>
                          <a:cs typeface="Calibri" panose="020F0502020204030204" pitchFamily="34" charset="0"/>
                        </a:rPr>
                        <a:t>Bourgogne Franche Comté</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39181" marR="39181"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rowSpan="2" hMerge="1">
                  <a:txBody>
                    <a:bodyPr/>
                    <a:lstStyle/>
                    <a:p>
                      <a:endParaRPr lang="fr-FR"/>
                    </a:p>
                  </a:txBody>
                  <a:tcPr/>
                </a:tc>
                <a:extLst>
                  <a:ext uri="{0D108BD9-81ED-4DB2-BD59-A6C34878D82A}">
                    <a16:rowId xmlns:a16="http://schemas.microsoft.com/office/drawing/2014/main" val="2623984038"/>
                  </a:ext>
                </a:extLst>
              </a:tr>
              <a:tr h="175098">
                <a:tc vMerge="1">
                  <a:txBody>
                    <a:bodyPr/>
                    <a:lstStyle/>
                    <a:p>
                      <a:endParaRPr lang="fr-FR"/>
                    </a:p>
                  </a:txBody>
                  <a:tcPr/>
                </a:tc>
                <a:tc>
                  <a:txBody>
                    <a:bodyPr/>
                    <a:lstStyle/>
                    <a:p>
                      <a:pPr algn="ctr">
                        <a:lnSpc>
                          <a:spcPct val="107000"/>
                        </a:lnSpc>
                        <a:spcAft>
                          <a:spcPts val="0"/>
                        </a:spcAft>
                      </a:pPr>
                      <a:r>
                        <a:rPr lang="fr-FR" sz="1100" dirty="0">
                          <a:effectLst/>
                          <a:latin typeface="Calibri" panose="020F0502020204030204" pitchFamily="34" charset="0"/>
                          <a:ea typeface="Times New Roman" panose="02020603050405020304" pitchFamily="18" charset="0"/>
                          <a:cs typeface="Calibri" panose="020F0502020204030204" pitchFamily="34" charset="0"/>
                        </a:rPr>
                        <a:t>Besançon</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181" marR="391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vMerge="1">
                  <a:txBody>
                    <a:bodyPr/>
                    <a:lstStyle/>
                    <a:p>
                      <a:endParaRPr lang="fr-FR"/>
                    </a:p>
                  </a:txBody>
                  <a:tcPr/>
                </a:tc>
                <a:tc gridSpan="2" vMerge="1">
                  <a:txBody>
                    <a:bodyPr/>
                    <a:lstStyle/>
                    <a:p>
                      <a:endParaRPr lang="fr-FR"/>
                    </a:p>
                  </a:txBody>
                  <a:tcPr/>
                </a:tc>
                <a:tc hMerge="1" vMerge="1">
                  <a:txBody>
                    <a:bodyPr/>
                    <a:lstStyle/>
                    <a:p>
                      <a:endParaRPr lang="fr-FR"/>
                    </a:p>
                  </a:txBody>
                  <a:tcPr/>
                </a:tc>
                <a:extLst>
                  <a:ext uri="{0D108BD9-81ED-4DB2-BD59-A6C34878D82A}">
                    <a16:rowId xmlns:a16="http://schemas.microsoft.com/office/drawing/2014/main" val="2025673694"/>
                  </a:ext>
                </a:extLst>
              </a:tr>
              <a:tr h="175098">
                <a:tc vMerge="1">
                  <a:txBody>
                    <a:bodyPr/>
                    <a:lstStyle/>
                    <a:p>
                      <a:endParaRPr lang="fr-FR"/>
                    </a:p>
                  </a:txBody>
                  <a:tcPr/>
                </a:tc>
                <a:tc>
                  <a:txBody>
                    <a:bodyPr/>
                    <a:lstStyle/>
                    <a:p>
                      <a:pPr algn="ctr">
                        <a:lnSpc>
                          <a:spcPct val="107000"/>
                        </a:lnSpc>
                        <a:spcAft>
                          <a:spcPts val="0"/>
                        </a:spcAft>
                      </a:pPr>
                      <a:r>
                        <a:rPr lang="fr-FR" sz="1100">
                          <a:effectLst/>
                          <a:latin typeface="Calibri" panose="020F0502020204030204" pitchFamily="34" charset="0"/>
                          <a:ea typeface="Times New Roman" panose="02020603050405020304" pitchFamily="18" charset="0"/>
                          <a:cs typeface="Calibri" panose="020F0502020204030204" pitchFamily="34" charset="0"/>
                        </a:rPr>
                        <a:t>Strasbourg</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39181" marR="391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rowSpan="3">
                  <a:txBody>
                    <a:bodyPr/>
                    <a:lstStyle/>
                    <a:p>
                      <a:pPr algn="ctr">
                        <a:lnSpc>
                          <a:spcPct val="107000"/>
                        </a:lnSpc>
                        <a:spcAft>
                          <a:spcPts val="0"/>
                        </a:spcAft>
                      </a:pPr>
                      <a:r>
                        <a:rPr lang="fr-FR" sz="1100" dirty="0">
                          <a:effectLst/>
                          <a:latin typeface="Calibri" panose="020F0502020204030204" pitchFamily="34" charset="0"/>
                          <a:ea typeface="Times New Roman" panose="02020603050405020304" pitchFamily="18" charset="0"/>
                          <a:cs typeface="Calibri" panose="020F0502020204030204" pitchFamily="34" charset="0"/>
                        </a:rPr>
                        <a:t>25 </a:t>
                      </a:r>
                    </a:p>
                    <a:p>
                      <a:pPr algn="ctr">
                        <a:lnSpc>
                          <a:spcPct val="107000"/>
                        </a:lnSpc>
                        <a:spcAft>
                          <a:spcPts val="0"/>
                        </a:spcAft>
                      </a:pPr>
                      <a:r>
                        <a:rPr lang="fr-FR" sz="1100" dirty="0">
                          <a:effectLst/>
                          <a:latin typeface="Calibri" panose="020F0502020204030204" pitchFamily="34" charset="0"/>
                          <a:ea typeface="Times New Roman" panose="02020603050405020304" pitchFamily="18" charset="0"/>
                          <a:cs typeface="Calibri" panose="020F0502020204030204" pitchFamily="34" charset="0"/>
                        </a:rPr>
                        <a:t>    (9 + 6 + 10)*</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181" marR="39181"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A8D08D"/>
                    </a:solidFill>
                  </a:tcPr>
                </a:tc>
                <a:tc rowSpan="3" gridSpan="2">
                  <a:txBody>
                    <a:bodyPr/>
                    <a:lstStyle/>
                    <a:p>
                      <a:pPr algn="ctr">
                        <a:lnSpc>
                          <a:spcPct val="107000"/>
                        </a:lnSpc>
                        <a:spcAft>
                          <a:spcPts val="0"/>
                        </a:spcAft>
                      </a:pPr>
                      <a:r>
                        <a:rPr lang="fr-FR" sz="1100" dirty="0">
                          <a:effectLst/>
                          <a:latin typeface="Calibri" panose="020F0502020204030204" pitchFamily="34" charset="0"/>
                          <a:ea typeface="Times New Roman" panose="02020603050405020304" pitchFamily="18" charset="0"/>
                          <a:cs typeface="Calibri" panose="020F0502020204030204" pitchFamily="34" charset="0"/>
                        </a:rPr>
                        <a:t>Grand Est</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181" marR="39181"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rowSpan="3" hMerge="1">
                  <a:txBody>
                    <a:bodyPr/>
                    <a:lstStyle/>
                    <a:p>
                      <a:endParaRPr lang="fr-FR"/>
                    </a:p>
                  </a:txBody>
                  <a:tcPr/>
                </a:tc>
                <a:extLst>
                  <a:ext uri="{0D108BD9-81ED-4DB2-BD59-A6C34878D82A}">
                    <a16:rowId xmlns:a16="http://schemas.microsoft.com/office/drawing/2014/main" val="3946930129"/>
                  </a:ext>
                </a:extLst>
              </a:tr>
              <a:tr h="175098">
                <a:tc vMerge="1">
                  <a:txBody>
                    <a:bodyPr/>
                    <a:lstStyle/>
                    <a:p>
                      <a:endParaRPr lang="fr-FR"/>
                    </a:p>
                  </a:txBody>
                  <a:tcPr/>
                </a:tc>
                <a:tc>
                  <a:txBody>
                    <a:bodyPr/>
                    <a:lstStyle/>
                    <a:p>
                      <a:pPr algn="ctr">
                        <a:lnSpc>
                          <a:spcPct val="107000"/>
                        </a:lnSpc>
                        <a:spcAft>
                          <a:spcPts val="0"/>
                        </a:spcAft>
                      </a:pPr>
                      <a:r>
                        <a:rPr lang="fr-FR" sz="1100" b="1">
                          <a:effectLst/>
                          <a:latin typeface="Calibri" panose="020F0502020204030204" pitchFamily="34" charset="0"/>
                          <a:ea typeface="Times New Roman" panose="02020603050405020304" pitchFamily="18" charset="0"/>
                          <a:cs typeface="Calibri" panose="020F0502020204030204" pitchFamily="34" charset="0"/>
                        </a:rPr>
                        <a:t>Nancy</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39181" marR="391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vMerge="1">
                  <a:txBody>
                    <a:bodyPr/>
                    <a:lstStyle/>
                    <a:p>
                      <a:endParaRPr lang="fr-FR"/>
                    </a:p>
                  </a:txBody>
                  <a:tcPr/>
                </a:tc>
                <a:tc gridSpan="2" vMerge="1">
                  <a:txBody>
                    <a:bodyPr/>
                    <a:lstStyle/>
                    <a:p>
                      <a:endParaRPr lang="fr-FR"/>
                    </a:p>
                  </a:txBody>
                  <a:tcPr/>
                </a:tc>
                <a:tc hMerge="1" vMerge="1">
                  <a:txBody>
                    <a:bodyPr/>
                    <a:lstStyle/>
                    <a:p>
                      <a:endParaRPr lang="fr-FR"/>
                    </a:p>
                  </a:txBody>
                  <a:tcPr/>
                </a:tc>
                <a:extLst>
                  <a:ext uri="{0D108BD9-81ED-4DB2-BD59-A6C34878D82A}">
                    <a16:rowId xmlns:a16="http://schemas.microsoft.com/office/drawing/2014/main" val="3925289585"/>
                  </a:ext>
                </a:extLst>
              </a:tr>
              <a:tr h="175098">
                <a:tc vMerge="1">
                  <a:txBody>
                    <a:bodyPr/>
                    <a:lstStyle/>
                    <a:p>
                      <a:endParaRPr lang="fr-FR"/>
                    </a:p>
                  </a:txBody>
                  <a:tcPr/>
                </a:tc>
                <a:tc>
                  <a:txBody>
                    <a:bodyPr/>
                    <a:lstStyle/>
                    <a:p>
                      <a:pPr algn="ctr">
                        <a:lnSpc>
                          <a:spcPct val="107000"/>
                        </a:lnSpc>
                        <a:spcAft>
                          <a:spcPts val="0"/>
                        </a:spcAft>
                      </a:pPr>
                      <a:r>
                        <a:rPr lang="fr-FR" sz="1100">
                          <a:effectLst/>
                          <a:latin typeface="Calibri" panose="020F0502020204030204" pitchFamily="34" charset="0"/>
                          <a:ea typeface="Times New Roman" panose="02020603050405020304" pitchFamily="18" charset="0"/>
                          <a:cs typeface="Calibri" panose="020F0502020204030204" pitchFamily="34" charset="0"/>
                        </a:rPr>
                        <a:t>Reims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39181" marR="391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A8D08D"/>
                    </a:solidFill>
                  </a:tcPr>
                </a:tc>
                <a:tc vMerge="1">
                  <a:txBody>
                    <a:bodyPr/>
                    <a:lstStyle/>
                    <a:p>
                      <a:endParaRPr lang="fr-FR"/>
                    </a:p>
                  </a:txBody>
                  <a:tcPr/>
                </a:tc>
                <a:tc gridSpan="2" vMerge="1">
                  <a:txBody>
                    <a:bodyPr/>
                    <a:lstStyle/>
                    <a:p>
                      <a:endParaRPr lang="fr-FR"/>
                    </a:p>
                  </a:txBody>
                  <a:tcPr/>
                </a:tc>
                <a:tc hMerge="1" vMerge="1">
                  <a:txBody>
                    <a:bodyPr/>
                    <a:lstStyle/>
                    <a:p>
                      <a:endParaRPr lang="fr-FR"/>
                    </a:p>
                  </a:txBody>
                  <a:tcPr/>
                </a:tc>
                <a:extLst>
                  <a:ext uri="{0D108BD9-81ED-4DB2-BD59-A6C34878D82A}">
                    <a16:rowId xmlns:a16="http://schemas.microsoft.com/office/drawing/2014/main" val="1408022503"/>
                  </a:ext>
                </a:extLst>
              </a:tr>
              <a:tr h="175098">
                <a:tc rowSpan="4">
                  <a:txBody>
                    <a:bodyPr/>
                    <a:lstStyle/>
                    <a:p>
                      <a:pPr algn="ctr">
                        <a:lnSpc>
                          <a:spcPct val="107000"/>
                        </a:lnSpc>
                        <a:spcAft>
                          <a:spcPts val="0"/>
                        </a:spcAft>
                      </a:pPr>
                      <a:r>
                        <a:rPr lang="fr-FR" sz="1100">
                          <a:effectLst/>
                          <a:latin typeface="Calibri" panose="020F0502020204030204" pitchFamily="34" charset="0"/>
                          <a:ea typeface="Times New Roman" panose="02020603050405020304" pitchFamily="18" charset="0"/>
                          <a:cs typeface="Calibri" panose="020F0502020204030204" pitchFamily="34" charset="0"/>
                        </a:rPr>
                        <a:t>Nord ouest</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39181" marR="39181"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A9494"/>
                    </a:solidFill>
                  </a:tcPr>
                </a:tc>
                <a:tc>
                  <a:txBody>
                    <a:bodyPr/>
                    <a:lstStyle/>
                    <a:p>
                      <a:pPr algn="ctr">
                        <a:lnSpc>
                          <a:spcPct val="107000"/>
                        </a:lnSpc>
                        <a:spcAft>
                          <a:spcPts val="0"/>
                        </a:spcAft>
                      </a:pPr>
                      <a:r>
                        <a:rPr lang="fr-FR" sz="1100" b="1">
                          <a:effectLst/>
                          <a:latin typeface="Calibri" panose="020F0502020204030204" pitchFamily="34" charset="0"/>
                          <a:ea typeface="Times New Roman" panose="02020603050405020304" pitchFamily="18" charset="0"/>
                          <a:cs typeface="Calibri" panose="020F0502020204030204" pitchFamily="34" charset="0"/>
                        </a:rPr>
                        <a:t>Lille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39181" marR="391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rowSpan="2">
                  <a:txBody>
                    <a:bodyPr/>
                    <a:lstStyle/>
                    <a:p>
                      <a:pPr algn="ctr">
                        <a:lnSpc>
                          <a:spcPct val="107000"/>
                        </a:lnSpc>
                        <a:spcAft>
                          <a:spcPts val="0"/>
                        </a:spcAft>
                      </a:pPr>
                      <a:r>
                        <a:rPr lang="fr-FR" sz="1100" dirty="0">
                          <a:effectLst/>
                          <a:latin typeface="Calibri" panose="020F0502020204030204" pitchFamily="34" charset="0"/>
                          <a:ea typeface="Times New Roman" panose="02020603050405020304" pitchFamily="18" charset="0"/>
                          <a:cs typeface="Calibri" panose="020F0502020204030204" pitchFamily="34" charset="0"/>
                        </a:rPr>
                        <a:t>30 </a:t>
                      </a:r>
                    </a:p>
                    <a:p>
                      <a:pPr algn="ctr">
                        <a:lnSpc>
                          <a:spcPct val="107000"/>
                        </a:lnSpc>
                        <a:spcAft>
                          <a:spcPts val="0"/>
                        </a:spcAft>
                      </a:pPr>
                      <a:r>
                        <a:rPr lang="fr-FR" sz="1100" dirty="0">
                          <a:effectLst/>
                          <a:latin typeface="Calibri" panose="020F0502020204030204" pitchFamily="34" charset="0"/>
                          <a:ea typeface="Times New Roman" panose="02020603050405020304" pitchFamily="18" charset="0"/>
                          <a:cs typeface="Calibri" panose="020F0502020204030204" pitchFamily="34" charset="0"/>
                        </a:rPr>
                        <a:t>(21 + 9)*</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181" marR="39181"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rowSpan="2" gridSpan="2">
                  <a:txBody>
                    <a:bodyPr/>
                    <a:lstStyle/>
                    <a:p>
                      <a:pPr algn="ctr">
                        <a:lnSpc>
                          <a:spcPct val="107000"/>
                        </a:lnSpc>
                        <a:spcAft>
                          <a:spcPts val="0"/>
                        </a:spcAft>
                      </a:pPr>
                      <a:r>
                        <a:rPr lang="fr-FR" sz="1100">
                          <a:effectLst/>
                          <a:latin typeface="Calibri" panose="020F0502020204030204" pitchFamily="34" charset="0"/>
                          <a:ea typeface="Times New Roman" panose="02020603050405020304" pitchFamily="18" charset="0"/>
                          <a:cs typeface="Calibri" panose="020F0502020204030204" pitchFamily="34" charset="0"/>
                        </a:rPr>
                        <a:t>Hauts-de-France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39181" marR="39181"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rowSpan="2" hMerge="1">
                  <a:txBody>
                    <a:bodyPr/>
                    <a:lstStyle/>
                    <a:p>
                      <a:endParaRPr lang="fr-FR"/>
                    </a:p>
                  </a:txBody>
                  <a:tcPr/>
                </a:tc>
                <a:extLst>
                  <a:ext uri="{0D108BD9-81ED-4DB2-BD59-A6C34878D82A}">
                    <a16:rowId xmlns:a16="http://schemas.microsoft.com/office/drawing/2014/main" val="1571816137"/>
                  </a:ext>
                </a:extLst>
              </a:tr>
              <a:tr h="175098">
                <a:tc vMerge="1">
                  <a:txBody>
                    <a:bodyPr/>
                    <a:lstStyle/>
                    <a:p>
                      <a:endParaRPr lang="fr-FR"/>
                    </a:p>
                  </a:txBody>
                  <a:tcPr/>
                </a:tc>
                <a:tc>
                  <a:txBody>
                    <a:bodyPr/>
                    <a:lstStyle/>
                    <a:p>
                      <a:pPr algn="ctr">
                        <a:lnSpc>
                          <a:spcPct val="107000"/>
                        </a:lnSpc>
                        <a:spcAft>
                          <a:spcPts val="0"/>
                        </a:spcAft>
                      </a:pPr>
                      <a:r>
                        <a:rPr lang="fr-FR" sz="1100">
                          <a:effectLst/>
                          <a:latin typeface="Calibri" panose="020F0502020204030204" pitchFamily="34" charset="0"/>
                          <a:ea typeface="Times New Roman" panose="02020603050405020304" pitchFamily="18" charset="0"/>
                          <a:cs typeface="Calibri" panose="020F0502020204030204" pitchFamily="34" charset="0"/>
                        </a:rPr>
                        <a:t>Amiens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39181" marR="391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vMerge="1">
                  <a:txBody>
                    <a:bodyPr/>
                    <a:lstStyle/>
                    <a:p>
                      <a:endParaRPr lang="fr-FR"/>
                    </a:p>
                  </a:txBody>
                  <a:tcPr/>
                </a:tc>
                <a:tc gridSpan="2" vMerge="1">
                  <a:txBody>
                    <a:bodyPr/>
                    <a:lstStyle/>
                    <a:p>
                      <a:endParaRPr lang="fr-FR"/>
                    </a:p>
                  </a:txBody>
                  <a:tcPr/>
                </a:tc>
                <a:tc hMerge="1" vMerge="1">
                  <a:txBody>
                    <a:bodyPr/>
                    <a:lstStyle/>
                    <a:p>
                      <a:endParaRPr lang="fr-FR"/>
                    </a:p>
                  </a:txBody>
                  <a:tcPr/>
                </a:tc>
                <a:extLst>
                  <a:ext uri="{0D108BD9-81ED-4DB2-BD59-A6C34878D82A}">
                    <a16:rowId xmlns:a16="http://schemas.microsoft.com/office/drawing/2014/main" val="3033827716"/>
                  </a:ext>
                </a:extLst>
              </a:tr>
              <a:tr h="175098">
                <a:tc vMerge="1">
                  <a:txBody>
                    <a:bodyPr/>
                    <a:lstStyle/>
                    <a:p>
                      <a:endParaRPr lang="fr-FR"/>
                    </a:p>
                  </a:txBody>
                  <a:tcPr/>
                </a:tc>
                <a:tc>
                  <a:txBody>
                    <a:bodyPr/>
                    <a:lstStyle/>
                    <a:p>
                      <a:pPr algn="ctr">
                        <a:lnSpc>
                          <a:spcPct val="107000"/>
                        </a:lnSpc>
                        <a:spcAft>
                          <a:spcPts val="0"/>
                        </a:spcAft>
                      </a:pPr>
                      <a:r>
                        <a:rPr lang="fr-FR" sz="1100">
                          <a:effectLst/>
                          <a:latin typeface="Calibri" panose="020F0502020204030204" pitchFamily="34" charset="0"/>
                          <a:ea typeface="Times New Roman" panose="02020603050405020304" pitchFamily="18" charset="0"/>
                          <a:cs typeface="Calibri" panose="020F0502020204030204" pitchFamily="34" charset="0"/>
                        </a:rPr>
                        <a:t>Rouen</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39181" marR="391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rowSpan="2">
                  <a:txBody>
                    <a:bodyPr/>
                    <a:lstStyle/>
                    <a:p>
                      <a:pPr algn="ctr">
                        <a:lnSpc>
                          <a:spcPct val="107000"/>
                        </a:lnSpc>
                        <a:spcAft>
                          <a:spcPts val="0"/>
                        </a:spcAft>
                      </a:pPr>
                      <a:r>
                        <a:rPr lang="fr-FR" sz="1100" dirty="0">
                          <a:effectLst/>
                          <a:latin typeface="Calibri" panose="020F0502020204030204" pitchFamily="34" charset="0"/>
                          <a:ea typeface="Times New Roman" panose="02020603050405020304" pitchFamily="18" charset="0"/>
                          <a:cs typeface="Calibri" panose="020F0502020204030204" pitchFamily="34" charset="0"/>
                        </a:rPr>
                        <a:t>18 </a:t>
                      </a:r>
                    </a:p>
                    <a:p>
                      <a:pPr algn="ctr">
                        <a:lnSpc>
                          <a:spcPct val="107000"/>
                        </a:lnSpc>
                        <a:spcAft>
                          <a:spcPts val="0"/>
                        </a:spcAft>
                      </a:pPr>
                      <a:r>
                        <a:rPr lang="fr-FR" sz="1100" dirty="0">
                          <a:effectLst/>
                          <a:latin typeface="Calibri" panose="020F0502020204030204" pitchFamily="34" charset="0"/>
                          <a:ea typeface="Times New Roman" panose="02020603050405020304" pitchFamily="18" charset="0"/>
                          <a:cs typeface="Calibri" panose="020F0502020204030204" pitchFamily="34" charset="0"/>
                        </a:rPr>
                        <a:t>(10 + 8)*</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181" marR="39181"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C00000"/>
                    </a:solidFill>
                  </a:tcPr>
                </a:tc>
                <a:tc rowSpan="2" gridSpan="2">
                  <a:txBody>
                    <a:bodyPr/>
                    <a:lstStyle/>
                    <a:p>
                      <a:pPr algn="ctr">
                        <a:lnSpc>
                          <a:spcPct val="107000"/>
                        </a:lnSpc>
                        <a:spcAft>
                          <a:spcPts val="0"/>
                        </a:spcAft>
                      </a:pPr>
                      <a:r>
                        <a:rPr lang="fr-FR" sz="1100">
                          <a:effectLst/>
                          <a:latin typeface="Calibri" panose="020F0502020204030204" pitchFamily="34" charset="0"/>
                          <a:ea typeface="Times New Roman" panose="02020603050405020304" pitchFamily="18" charset="0"/>
                          <a:cs typeface="Calibri" panose="020F0502020204030204" pitchFamily="34" charset="0"/>
                        </a:rPr>
                        <a:t>Normandie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39181" marR="39181"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rowSpan="2" hMerge="1">
                  <a:txBody>
                    <a:bodyPr/>
                    <a:lstStyle/>
                    <a:p>
                      <a:endParaRPr lang="fr-FR"/>
                    </a:p>
                  </a:txBody>
                  <a:tcPr/>
                </a:tc>
                <a:extLst>
                  <a:ext uri="{0D108BD9-81ED-4DB2-BD59-A6C34878D82A}">
                    <a16:rowId xmlns:a16="http://schemas.microsoft.com/office/drawing/2014/main" val="21885864"/>
                  </a:ext>
                </a:extLst>
              </a:tr>
              <a:tr h="175098">
                <a:tc vMerge="1">
                  <a:txBody>
                    <a:bodyPr/>
                    <a:lstStyle/>
                    <a:p>
                      <a:endParaRPr lang="fr-FR"/>
                    </a:p>
                  </a:txBody>
                  <a:tcPr/>
                </a:tc>
                <a:tc>
                  <a:txBody>
                    <a:bodyPr/>
                    <a:lstStyle/>
                    <a:p>
                      <a:pPr algn="ctr">
                        <a:lnSpc>
                          <a:spcPct val="107000"/>
                        </a:lnSpc>
                        <a:spcAft>
                          <a:spcPts val="0"/>
                        </a:spcAft>
                      </a:pPr>
                      <a:r>
                        <a:rPr lang="fr-FR" sz="1100" dirty="0">
                          <a:effectLst/>
                          <a:latin typeface="Calibri" panose="020F0502020204030204" pitchFamily="34" charset="0"/>
                          <a:ea typeface="Times New Roman" panose="02020603050405020304" pitchFamily="18" charset="0"/>
                          <a:cs typeface="Calibri" panose="020F0502020204030204" pitchFamily="34" charset="0"/>
                        </a:rPr>
                        <a:t>Caen</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181" marR="391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C00000"/>
                    </a:solidFill>
                  </a:tcPr>
                </a:tc>
                <a:tc vMerge="1">
                  <a:txBody>
                    <a:bodyPr/>
                    <a:lstStyle/>
                    <a:p>
                      <a:endParaRPr lang="fr-FR"/>
                    </a:p>
                  </a:txBody>
                  <a:tcPr/>
                </a:tc>
                <a:tc gridSpan="2" vMerge="1">
                  <a:txBody>
                    <a:bodyPr/>
                    <a:lstStyle/>
                    <a:p>
                      <a:endParaRPr lang="fr-FR"/>
                    </a:p>
                  </a:txBody>
                  <a:tcPr/>
                </a:tc>
                <a:tc hMerge="1" vMerge="1">
                  <a:txBody>
                    <a:bodyPr/>
                    <a:lstStyle/>
                    <a:p>
                      <a:endParaRPr lang="fr-FR"/>
                    </a:p>
                  </a:txBody>
                  <a:tcPr/>
                </a:tc>
                <a:extLst>
                  <a:ext uri="{0D108BD9-81ED-4DB2-BD59-A6C34878D82A}">
                    <a16:rowId xmlns:a16="http://schemas.microsoft.com/office/drawing/2014/main" val="3848611215"/>
                  </a:ext>
                </a:extLst>
              </a:tr>
              <a:tr h="175098">
                <a:tc>
                  <a:txBody>
                    <a:bodyPr/>
                    <a:lstStyle/>
                    <a:p>
                      <a:pPr algn="ctr">
                        <a:lnSpc>
                          <a:spcPct val="107000"/>
                        </a:lnSpc>
                        <a:spcAft>
                          <a:spcPts val="0"/>
                        </a:spcAft>
                      </a:pPr>
                      <a:r>
                        <a:rPr lang="fr-FR" sz="1100">
                          <a:effectLst/>
                          <a:latin typeface="Calibri" panose="020F0502020204030204" pitchFamily="34" charset="0"/>
                          <a:ea typeface="Times New Roman" panose="02020603050405020304" pitchFamily="18" charset="0"/>
                          <a:cs typeface="Calibri" panose="020F0502020204030204" pitchFamily="34" charset="0"/>
                        </a:rPr>
                        <a:t>Paris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39181" marR="39181"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b="1" dirty="0">
                          <a:effectLst/>
                          <a:latin typeface="Calibri" panose="020F0502020204030204" pitchFamily="34" charset="0"/>
                          <a:ea typeface="Times New Roman" panose="02020603050405020304" pitchFamily="18" charset="0"/>
                          <a:cs typeface="Calibri" panose="020F0502020204030204" pitchFamily="34" charset="0"/>
                        </a:rPr>
                        <a:t>Paris</a:t>
                      </a:r>
                      <a:endParaRPr lang="fr-FR"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39181" marR="391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100" dirty="0">
                          <a:effectLst/>
                          <a:latin typeface="Calibri" panose="020F0502020204030204" pitchFamily="34" charset="0"/>
                          <a:ea typeface="Times New Roman" panose="02020603050405020304" pitchFamily="18" charset="0"/>
                          <a:cs typeface="Calibri" panose="020F0502020204030204" pitchFamily="34" charset="0"/>
                        </a:rPr>
                        <a:t>52</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181" marR="39181"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fr-FR" sz="1100" dirty="0">
                          <a:effectLst/>
                          <a:latin typeface="Calibri" panose="020F0502020204030204" pitchFamily="34" charset="0"/>
                          <a:ea typeface="Times New Roman" panose="02020603050405020304" pitchFamily="18" charset="0"/>
                          <a:cs typeface="Calibri" panose="020F0502020204030204" pitchFamily="34" charset="0"/>
                        </a:rPr>
                        <a:t>Paris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181" marR="39181"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a16="http://schemas.microsoft.com/office/drawing/2014/main" val="2718852888"/>
                  </a:ext>
                </a:extLst>
              </a:tr>
            </a:tbl>
          </a:graphicData>
        </a:graphic>
      </p:graphicFrame>
      <p:sp>
        <p:nvSpPr>
          <p:cNvPr id="10" name="TextBox 9"/>
          <p:cNvSpPr txBox="1"/>
          <p:nvPr/>
        </p:nvSpPr>
        <p:spPr>
          <a:xfrm>
            <a:off x="-1" y="4284165"/>
            <a:ext cx="8958264" cy="415498"/>
          </a:xfrm>
          <a:prstGeom prst="rect">
            <a:avLst/>
          </a:prstGeom>
          <a:noFill/>
        </p:spPr>
        <p:txBody>
          <a:bodyPr wrap="square" rtlCol="0">
            <a:spAutoFit/>
          </a:bodyPr>
          <a:lstStyle/>
          <a:p>
            <a:r>
              <a:rPr lang="fr-FR" sz="1050" dirty="0"/>
              <a:t>NB : En octobre 2019, les choix de stage auront à priori lieu dans la ville où l’ARS est inscrite en gras.</a:t>
            </a:r>
          </a:p>
          <a:p>
            <a:r>
              <a:rPr lang="fr-FR" sz="1050" dirty="0"/>
              <a:t>*Répartition ajustable en concertation avec le coordonnateur régional selon les besoins et capacités de formation</a:t>
            </a:r>
          </a:p>
        </p:txBody>
      </p:sp>
    </p:spTree>
    <p:extLst>
      <p:ext uri="{BB962C8B-B14F-4D97-AF65-F5344CB8AC3E}">
        <p14:creationId xmlns:p14="http://schemas.microsoft.com/office/powerpoint/2010/main" val="3080550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Phase Socle (1) = 2 premières années</a:t>
            </a:r>
          </a:p>
        </p:txBody>
      </p:sp>
      <p:sp>
        <p:nvSpPr>
          <p:cNvPr id="5" name="Espace réservé du contenu 4"/>
          <p:cNvSpPr>
            <a:spLocks noGrp="1"/>
          </p:cNvSpPr>
          <p:nvPr>
            <p:ph idx="1"/>
          </p:nvPr>
        </p:nvSpPr>
        <p:spPr>
          <a:xfrm>
            <a:off x="1" y="1915831"/>
            <a:ext cx="4517913" cy="2788249"/>
          </a:xfrm>
        </p:spPr>
        <p:txBody>
          <a:bodyPr>
            <a:normAutofit/>
          </a:bodyPr>
          <a:lstStyle/>
          <a:p>
            <a:pPr>
              <a:buFont typeface="Arial" panose="020B0604020202020204" pitchFamily="34" charset="0"/>
              <a:buChar char="•"/>
            </a:pPr>
            <a:r>
              <a:rPr lang="fr-FR" sz="2000" b="1" dirty="0"/>
              <a:t>4 semestres</a:t>
            </a:r>
          </a:p>
          <a:p>
            <a:pPr lvl="1">
              <a:buFont typeface="Arial" panose="020B0604020202020204" pitchFamily="34" charset="0"/>
              <a:buChar char="•"/>
            </a:pPr>
            <a:r>
              <a:rPr lang="fr-FR" sz="1600" u="sng" dirty="0"/>
              <a:t>3 stages obligatoires en PUI d’un CHU ou d’un établissement de santé avec une convention universitaire</a:t>
            </a:r>
            <a:r>
              <a:rPr lang="fr-FR" sz="1800" u="sng" dirty="0"/>
              <a:t> </a:t>
            </a:r>
            <a:r>
              <a:rPr lang="fr-FR" sz="1100" u="sng" dirty="0"/>
              <a:t> (CH, CLCC…)</a:t>
            </a:r>
            <a:endParaRPr lang="fr-FR" sz="1800" u="sng" dirty="0"/>
          </a:p>
          <a:p>
            <a:pPr lvl="2">
              <a:buFont typeface="Arial" panose="020B0604020202020204" pitchFamily="34" charset="0"/>
              <a:buChar char="•"/>
            </a:pPr>
            <a:r>
              <a:rPr lang="fr-FR" sz="1400" dirty="0"/>
              <a:t>Pharmacie clinique - Prise en charge thérapeutique du patient</a:t>
            </a:r>
          </a:p>
          <a:p>
            <a:pPr lvl="2">
              <a:buFont typeface="Arial" panose="020B0604020202020204" pitchFamily="34" charset="0"/>
              <a:buChar char="•"/>
            </a:pPr>
            <a:r>
              <a:rPr lang="fr-FR" sz="1400" dirty="0"/>
              <a:t>Dispositifs médicaux - Stérilisation - Hygiène hospitalière </a:t>
            </a:r>
          </a:p>
          <a:p>
            <a:pPr lvl="2">
              <a:buFont typeface="Arial" panose="020B0604020202020204" pitchFamily="34" charset="0"/>
              <a:buChar char="•"/>
            </a:pPr>
            <a:r>
              <a:rPr lang="fr-FR" sz="1400" dirty="0"/>
              <a:t>Technologies pharmaceutiques hospitalières - Contrôles </a:t>
            </a:r>
          </a:p>
          <a:p>
            <a:pPr lvl="1">
              <a:buFont typeface="Arial" panose="020B0604020202020204" pitchFamily="34" charset="0"/>
              <a:buChar char="•"/>
            </a:pPr>
            <a:r>
              <a:rPr lang="fr-FR" sz="1600" u="sng" dirty="0"/>
              <a:t>1 stage libre </a:t>
            </a:r>
            <a:r>
              <a:rPr lang="fr-FR" sz="1600" dirty="0"/>
              <a:t>(à partir de la 2</a:t>
            </a:r>
            <a:r>
              <a:rPr lang="fr-FR" sz="1600" baseline="30000" dirty="0"/>
              <a:t>ème</a:t>
            </a:r>
            <a:r>
              <a:rPr lang="fr-FR" sz="1600" dirty="0"/>
              <a:t> année)</a:t>
            </a:r>
          </a:p>
        </p:txBody>
      </p:sp>
      <p:sp>
        <p:nvSpPr>
          <p:cNvPr id="13" name="Espace réservé du numéro de diapositive 12"/>
          <p:cNvSpPr>
            <a:spLocks noGrp="1"/>
          </p:cNvSpPr>
          <p:nvPr>
            <p:ph type="sldNum" sz="quarter" idx="12"/>
          </p:nvPr>
        </p:nvSpPr>
        <p:spPr/>
        <p:txBody>
          <a:bodyPr/>
          <a:lstStyle/>
          <a:p>
            <a:fld id="{BA9B540C-44DA-4F69-89C9-7C84606640D3}" type="slidenum">
              <a:rPr lang="en-US" smtClean="0"/>
              <a:pPr/>
              <a:t>8</a:t>
            </a:fld>
            <a:endParaRPr lang="en-US"/>
          </a:p>
        </p:txBody>
      </p:sp>
      <p:sp>
        <p:nvSpPr>
          <p:cNvPr id="3" name="Espace réservé du texte 2"/>
          <p:cNvSpPr>
            <a:spLocks noGrp="1"/>
          </p:cNvSpPr>
          <p:nvPr>
            <p:ph type="body" idx="4294967295"/>
          </p:nvPr>
        </p:nvSpPr>
        <p:spPr>
          <a:xfrm>
            <a:off x="1824627" y="1614646"/>
            <a:ext cx="952043" cy="378520"/>
          </a:xfrm>
          <a:ln>
            <a:solidFill>
              <a:srgbClr val="ED7D31"/>
            </a:solidFill>
          </a:ln>
        </p:spPr>
        <p:txBody>
          <a:bodyPr anchor="ctr">
            <a:normAutofit lnSpcReduction="10000"/>
          </a:bodyPr>
          <a:lstStyle/>
          <a:p>
            <a:pPr algn="ctr">
              <a:buNone/>
            </a:pPr>
            <a:r>
              <a:rPr lang="fr-FR" b="1" dirty="0"/>
              <a:t>Stages</a:t>
            </a:r>
          </a:p>
        </p:txBody>
      </p:sp>
      <p:sp>
        <p:nvSpPr>
          <p:cNvPr id="4" name="Espace réservé du texte 3"/>
          <p:cNvSpPr>
            <a:spLocks noGrp="1"/>
          </p:cNvSpPr>
          <p:nvPr>
            <p:ph type="body" sz="quarter" idx="4294967295"/>
          </p:nvPr>
        </p:nvSpPr>
        <p:spPr>
          <a:xfrm>
            <a:off x="6866780" y="1621435"/>
            <a:ext cx="629360" cy="392902"/>
          </a:xfrm>
          <a:ln>
            <a:solidFill>
              <a:schemeClr val="accent2"/>
            </a:solidFill>
          </a:ln>
        </p:spPr>
        <p:txBody>
          <a:bodyPr anchor="ctr"/>
          <a:lstStyle/>
          <a:p>
            <a:pPr algn="ctr">
              <a:buNone/>
            </a:pPr>
            <a:r>
              <a:rPr lang="fr-FR" b="1" dirty="0" err="1"/>
              <a:t>UEs</a:t>
            </a:r>
            <a:endParaRPr lang="fr-FR" b="1" dirty="0"/>
          </a:p>
        </p:txBody>
      </p:sp>
      <p:sp>
        <p:nvSpPr>
          <p:cNvPr id="7" name="ZoneTexte 6"/>
          <p:cNvSpPr txBox="1"/>
          <p:nvPr/>
        </p:nvSpPr>
        <p:spPr>
          <a:xfrm>
            <a:off x="0" y="1163016"/>
            <a:ext cx="9144000" cy="369332"/>
          </a:xfrm>
          <a:prstGeom prst="rect">
            <a:avLst/>
          </a:prstGeom>
          <a:ln/>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fr-FR" sz="1800" b="1" dirty="0"/>
              <a:t>Acquisition des connaissances de base sur le circuit des produits de santé en milieu hospitalier</a:t>
            </a:r>
          </a:p>
        </p:txBody>
      </p:sp>
      <p:sp>
        <p:nvSpPr>
          <p:cNvPr id="9" name="Espace réservé du contenu 4"/>
          <p:cNvSpPr txBox="1">
            <a:spLocks/>
          </p:cNvSpPr>
          <p:nvPr/>
        </p:nvSpPr>
        <p:spPr>
          <a:xfrm>
            <a:off x="4517914" y="2027726"/>
            <a:ext cx="4602937" cy="2174997"/>
          </a:xfrm>
          <a:prstGeom prst="rect">
            <a:avLst/>
          </a:prstGeom>
        </p:spPr>
        <p:txBody>
          <a:bodyPr vert="horz" lIns="91440" tIns="45720" rIns="91440" bIns="45720" rtlCol="0">
            <a:normAutofit fontScale="85000" lnSpcReduction="10000"/>
          </a:bodyPr>
          <a:lstStyle>
            <a:lvl1pPr marL="236811" indent="-236811" algn="just" defTabSz="685800" rtl="0" eaLnBrk="1" latinLnBrk="0" hangingPunct="1">
              <a:lnSpc>
                <a:spcPct val="90000"/>
              </a:lnSpc>
              <a:spcBef>
                <a:spcPts val="750"/>
              </a:spcBef>
              <a:buFontTx/>
              <a:buBlip>
                <a:blip r:embed="rId3"/>
              </a:buBlip>
              <a:defRPr sz="1600" kern="1200">
                <a:solidFill>
                  <a:schemeClr val="tx1"/>
                </a:solidFill>
                <a:latin typeface="+mn-lt"/>
                <a:ea typeface="+mn-ea"/>
                <a:cs typeface="+mn-cs"/>
              </a:defRPr>
            </a:lvl1pPr>
            <a:lvl2pPr marL="514350" indent="-171450" algn="just" defTabSz="685800" rtl="0" eaLnBrk="1" latinLnBrk="0" hangingPunct="1">
              <a:lnSpc>
                <a:spcPct val="90000"/>
              </a:lnSpc>
              <a:spcBef>
                <a:spcPts val="375"/>
              </a:spcBef>
              <a:buFontTx/>
              <a:buBlip>
                <a:blip r:embed="rId3"/>
              </a:buBlip>
              <a:defRPr sz="1400" kern="1200">
                <a:solidFill>
                  <a:schemeClr val="tx1"/>
                </a:solidFill>
                <a:latin typeface="+mn-lt"/>
                <a:ea typeface="+mn-ea"/>
                <a:cs typeface="+mn-cs"/>
              </a:defRPr>
            </a:lvl2pPr>
            <a:lvl3pPr marL="857250" indent="-171450" algn="just" defTabSz="685800" rtl="0" eaLnBrk="1" latinLnBrk="0" hangingPunct="1">
              <a:lnSpc>
                <a:spcPct val="90000"/>
              </a:lnSpc>
              <a:spcBef>
                <a:spcPts val="375"/>
              </a:spcBef>
              <a:buFontTx/>
              <a:buBlip>
                <a:blip r:embed="rId3"/>
              </a:buBlip>
              <a:defRPr sz="1300" kern="1200">
                <a:solidFill>
                  <a:schemeClr val="tx1"/>
                </a:solidFill>
                <a:latin typeface="+mn-lt"/>
                <a:ea typeface="+mn-ea"/>
                <a:cs typeface="+mn-cs"/>
              </a:defRPr>
            </a:lvl3pPr>
            <a:lvl4pPr marL="1200150" indent="-171450" algn="just" defTabSz="685800" rtl="0" eaLnBrk="1" latinLnBrk="0" hangingPunct="1">
              <a:lnSpc>
                <a:spcPct val="90000"/>
              </a:lnSpc>
              <a:spcBef>
                <a:spcPts val="375"/>
              </a:spcBef>
              <a:buFontTx/>
              <a:buBlip>
                <a:blip r:embed="rId3"/>
              </a:buBlip>
              <a:defRPr sz="1300" kern="1200">
                <a:solidFill>
                  <a:schemeClr val="tx1"/>
                </a:solidFill>
                <a:latin typeface="+mn-lt"/>
                <a:ea typeface="+mn-ea"/>
                <a:cs typeface="+mn-cs"/>
              </a:defRPr>
            </a:lvl4pPr>
            <a:lvl5pPr marL="1543050" indent="-171450" algn="just" defTabSz="685800" rtl="0" eaLnBrk="1" latinLnBrk="0" hangingPunct="1">
              <a:lnSpc>
                <a:spcPct val="90000"/>
              </a:lnSpc>
              <a:spcBef>
                <a:spcPts val="375"/>
              </a:spcBef>
              <a:buFontTx/>
              <a:buBlip>
                <a:blip r:embed="rId3"/>
              </a:buBlip>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buFont typeface="Arial" panose="020B0604020202020204" pitchFamily="34" charset="0"/>
              <a:buChar char="•"/>
            </a:pPr>
            <a:r>
              <a:rPr lang="fr-FR" sz="2200" b="1" dirty="0"/>
              <a:t>4 </a:t>
            </a:r>
            <a:r>
              <a:rPr lang="fr-FR" sz="2200" b="1" dirty="0" err="1"/>
              <a:t>UEs</a:t>
            </a:r>
            <a:r>
              <a:rPr lang="fr-FR" sz="2200" b="1" dirty="0"/>
              <a:t> </a:t>
            </a:r>
            <a:r>
              <a:rPr lang="fr-FR" sz="2400" b="1" dirty="0"/>
              <a:t>obligatoires</a:t>
            </a:r>
            <a:r>
              <a:rPr lang="fr-FR" sz="2200" b="1" dirty="0"/>
              <a:t>, une par semestre</a:t>
            </a:r>
          </a:p>
          <a:p>
            <a:pPr lvl="1">
              <a:buFont typeface="Arial" panose="020B0604020202020204" pitchFamily="34" charset="0"/>
              <a:buChar char="•"/>
            </a:pPr>
            <a:r>
              <a:rPr lang="fr-FR" sz="1500" dirty="0"/>
              <a:t>Pharmacie clinique - Prise en charge médicamenteuse </a:t>
            </a:r>
          </a:p>
          <a:p>
            <a:pPr lvl="1">
              <a:buFont typeface="Arial" panose="020B0604020202020204" pitchFamily="34" charset="0"/>
              <a:buChar char="•"/>
            </a:pPr>
            <a:r>
              <a:rPr lang="fr-FR" sz="1500" dirty="0"/>
              <a:t>Dispositifs médicaux - Stérilisation - Hygiène hospitalière </a:t>
            </a:r>
          </a:p>
          <a:p>
            <a:pPr lvl="1">
              <a:buFont typeface="Arial" panose="020B0604020202020204" pitchFamily="34" charset="0"/>
              <a:buChar char="•"/>
            </a:pPr>
            <a:r>
              <a:rPr lang="fr-FR" sz="1500" dirty="0"/>
              <a:t>Technologies pharmaceutiques hospitalières et contrôles </a:t>
            </a:r>
          </a:p>
          <a:p>
            <a:pPr lvl="1">
              <a:buFont typeface="Arial" panose="020B0604020202020204" pitchFamily="34" charset="0"/>
              <a:buChar char="•"/>
            </a:pPr>
            <a:r>
              <a:rPr lang="fr-FR" sz="1500" dirty="0"/>
              <a:t>Assurance qualité et gestion des risques</a:t>
            </a:r>
          </a:p>
          <a:p>
            <a:pPr>
              <a:buFont typeface="Arial" panose="020B0604020202020204" pitchFamily="34" charset="0"/>
              <a:buChar char="•"/>
            </a:pPr>
            <a:r>
              <a:rPr lang="fr-FR" sz="1900" dirty="0"/>
              <a:t>Cours présentiels organisés en région</a:t>
            </a:r>
          </a:p>
          <a:p>
            <a:pPr>
              <a:buFont typeface="Arial" panose="020B0604020202020204" pitchFamily="34" charset="0"/>
              <a:buChar char="•"/>
            </a:pPr>
            <a:r>
              <a:rPr lang="fr-FR" sz="1900" dirty="0"/>
              <a:t>Supports de cours partagés nationalement via la plateforme SIDES : mise en place progressive à partir de novembre 2019</a:t>
            </a:r>
          </a:p>
        </p:txBody>
      </p:sp>
    </p:spTree>
    <p:extLst>
      <p:ext uri="{BB962C8B-B14F-4D97-AF65-F5344CB8AC3E}">
        <p14:creationId xmlns:p14="http://schemas.microsoft.com/office/powerpoint/2010/main" val="3801679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Phase Socle (2)</a:t>
            </a:r>
          </a:p>
        </p:txBody>
      </p:sp>
      <p:sp>
        <p:nvSpPr>
          <p:cNvPr id="3" name="Content Placeholder 2"/>
          <p:cNvSpPr>
            <a:spLocks noGrp="1"/>
          </p:cNvSpPr>
          <p:nvPr>
            <p:ph idx="1"/>
          </p:nvPr>
        </p:nvSpPr>
        <p:spPr>
          <a:xfrm>
            <a:off x="1" y="1615946"/>
            <a:ext cx="4657724" cy="2775652"/>
          </a:xfrm>
        </p:spPr>
        <p:txBody>
          <a:bodyPr>
            <a:normAutofit fontScale="92500" lnSpcReduction="20000"/>
          </a:bodyPr>
          <a:lstStyle/>
          <a:p>
            <a:pPr>
              <a:buFont typeface="Arial" panose="020B0604020202020204" pitchFamily="34" charset="0"/>
              <a:buChar char="•"/>
            </a:pPr>
            <a:r>
              <a:rPr lang="fr-FR" sz="1400" u="sng" dirty="0"/>
              <a:t>Précise l’OP choisie et la FST envisagée</a:t>
            </a:r>
          </a:p>
          <a:p>
            <a:pPr lvl="1">
              <a:buFont typeface="Arial" panose="020B0604020202020204" pitchFamily="34" charset="0"/>
              <a:buChar char="•"/>
            </a:pPr>
            <a:r>
              <a:rPr lang="fr-FR" dirty="0"/>
              <a:t>Dès le </a:t>
            </a:r>
            <a:r>
              <a:rPr lang="fr-FR" b="1" dirty="0"/>
              <a:t>3</a:t>
            </a:r>
            <a:r>
              <a:rPr lang="fr-FR" b="1" baseline="30000" dirty="0"/>
              <a:t>ème</a:t>
            </a:r>
            <a:r>
              <a:rPr lang="fr-FR" b="1" dirty="0"/>
              <a:t> semestre</a:t>
            </a:r>
            <a:r>
              <a:rPr lang="fr-FR" dirty="0"/>
              <a:t> et au plus tard 2 mois après le début du </a:t>
            </a:r>
            <a:r>
              <a:rPr lang="fr-FR" b="1" dirty="0"/>
              <a:t>4</a:t>
            </a:r>
            <a:r>
              <a:rPr lang="fr-FR" b="1" baseline="30000" dirty="0"/>
              <a:t>ème</a:t>
            </a:r>
            <a:r>
              <a:rPr lang="fr-FR" b="1" dirty="0"/>
              <a:t> semestre</a:t>
            </a:r>
          </a:p>
          <a:p>
            <a:pPr lvl="1">
              <a:buFont typeface="Arial" panose="020B0604020202020204" pitchFamily="34" charset="0"/>
              <a:buChar char="•"/>
            </a:pPr>
            <a:endParaRPr lang="fr-FR" sz="1100" dirty="0"/>
          </a:p>
          <a:p>
            <a:pPr>
              <a:buFont typeface="Arial" panose="020B0604020202020204" pitchFamily="34" charset="0"/>
              <a:buChar char="•"/>
            </a:pPr>
            <a:r>
              <a:rPr lang="fr-FR" sz="1400" dirty="0"/>
              <a:t>Outil d’évaluation progressive</a:t>
            </a:r>
          </a:p>
          <a:p>
            <a:pPr>
              <a:buFont typeface="Arial" panose="020B0604020202020204" pitchFamily="34" charset="0"/>
              <a:buChar char="•"/>
            </a:pPr>
            <a:r>
              <a:rPr lang="fr-FR" sz="1400" dirty="0"/>
              <a:t>Projet professionnel inscrit</a:t>
            </a:r>
          </a:p>
          <a:p>
            <a:pPr>
              <a:buFont typeface="Arial" panose="020B0604020202020204" pitchFamily="34" charset="0"/>
              <a:buChar char="•"/>
            </a:pPr>
            <a:r>
              <a:rPr lang="fr-FR" sz="1400" dirty="0"/>
              <a:t>Objectifs pédagogiques de la formation</a:t>
            </a:r>
          </a:p>
          <a:p>
            <a:pPr>
              <a:buFont typeface="Arial" panose="020B0604020202020204" pitchFamily="34" charset="0"/>
              <a:buChar char="•"/>
            </a:pPr>
            <a:r>
              <a:rPr lang="fr-FR" sz="1400" dirty="0"/>
              <a:t>Compétences à acquérir</a:t>
            </a:r>
          </a:p>
          <a:p>
            <a:pPr>
              <a:buFont typeface="Arial" panose="020B0604020202020204" pitchFamily="34" charset="0"/>
              <a:buChar char="•"/>
            </a:pPr>
            <a:r>
              <a:rPr lang="fr-FR" sz="1400" dirty="0"/>
              <a:t>Portfolio (connaissances et compétences, travaux au cours de l'internat) et donc le carnet de stage</a:t>
            </a:r>
          </a:p>
          <a:p>
            <a:pPr>
              <a:buFont typeface="Arial" panose="020B0604020202020204" pitchFamily="34" charset="0"/>
              <a:buChar char="•"/>
            </a:pPr>
            <a:endParaRPr lang="fr-FR" sz="1400" dirty="0"/>
          </a:p>
          <a:p>
            <a:pPr>
              <a:buFont typeface="Arial" panose="020B0604020202020204" pitchFamily="34" charset="0"/>
              <a:buChar char="•"/>
            </a:pPr>
            <a:r>
              <a:rPr lang="fr-FR" sz="1400" dirty="0">
                <a:sym typeface="Wingdings" panose="05000000000000000000" pitchFamily="2" charset="2"/>
              </a:rPr>
              <a:t> </a:t>
            </a:r>
            <a:r>
              <a:rPr lang="fr-FR" sz="1400" u="sng" dirty="0">
                <a:sym typeface="Wingdings" panose="05000000000000000000" pitchFamily="2" charset="2"/>
              </a:rPr>
              <a:t>Contrat évolutif</a:t>
            </a:r>
            <a:r>
              <a:rPr lang="fr-FR" sz="1400" dirty="0">
                <a:sym typeface="Wingdings" panose="05000000000000000000" pitchFamily="2" charset="2"/>
              </a:rPr>
              <a:t>, complété et actualisé en </a:t>
            </a:r>
            <a:r>
              <a:rPr lang="fr-FR" sz="1400" u="sng" dirty="0">
                <a:sym typeface="Wingdings" panose="05000000000000000000" pitchFamily="2" charset="2"/>
              </a:rPr>
              <a:t>lien avec le coordonnateur local</a:t>
            </a:r>
          </a:p>
        </p:txBody>
      </p:sp>
      <p:sp>
        <p:nvSpPr>
          <p:cNvPr id="4" name="Slide Number Placeholder 3"/>
          <p:cNvSpPr>
            <a:spLocks noGrp="1"/>
          </p:cNvSpPr>
          <p:nvPr>
            <p:ph type="sldNum" sz="quarter" idx="12"/>
          </p:nvPr>
        </p:nvSpPr>
        <p:spPr/>
        <p:txBody>
          <a:bodyPr/>
          <a:lstStyle/>
          <a:p>
            <a:fld id="{2CCF6DA4-4BAA-EB46-B4E4-3E2269D439DB}" type="slidenum">
              <a:rPr lang="fr-FR" smtClean="0"/>
              <a:pPr/>
              <a:t>9</a:t>
            </a:fld>
            <a:endParaRPr lang="fr-FR" dirty="0"/>
          </a:p>
        </p:txBody>
      </p:sp>
      <p:sp>
        <p:nvSpPr>
          <p:cNvPr id="6" name="Espace réservé du texte 2"/>
          <p:cNvSpPr txBox="1">
            <a:spLocks/>
          </p:cNvSpPr>
          <p:nvPr/>
        </p:nvSpPr>
        <p:spPr>
          <a:xfrm>
            <a:off x="1118247" y="1271403"/>
            <a:ext cx="2639365" cy="335941"/>
          </a:xfrm>
          <a:prstGeom prst="rect">
            <a:avLst/>
          </a:prstGeom>
          <a:ln>
            <a:solidFill>
              <a:srgbClr val="ED7D31"/>
            </a:solidFill>
          </a:ln>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ctr">
              <a:buNone/>
            </a:pPr>
            <a:r>
              <a:rPr lang="fr-FR" b="1" dirty="0"/>
              <a:t>Contrat de formation</a:t>
            </a:r>
          </a:p>
        </p:txBody>
      </p:sp>
      <p:sp>
        <p:nvSpPr>
          <p:cNvPr id="7" name="Espace réservé du texte 3"/>
          <p:cNvSpPr txBox="1">
            <a:spLocks/>
          </p:cNvSpPr>
          <p:nvPr/>
        </p:nvSpPr>
        <p:spPr>
          <a:xfrm>
            <a:off x="6146993" y="2827364"/>
            <a:ext cx="1603976" cy="343678"/>
          </a:xfrm>
          <a:prstGeom prst="rect">
            <a:avLst/>
          </a:prstGeom>
          <a:ln>
            <a:solidFill>
              <a:srgbClr val="ED7D31"/>
            </a:solidFill>
          </a:ln>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ctr">
              <a:buFont typeface="Arial" panose="020B0604020202020204" pitchFamily="34" charset="0"/>
              <a:buNone/>
            </a:pPr>
            <a:r>
              <a:rPr lang="fr-FR" b="1" dirty="0"/>
              <a:t>Validation </a:t>
            </a:r>
          </a:p>
        </p:txBody>
      </p:sp>
      <p:sp>
        <p:nvSpPr>
          <p:cNvPr id="8" name="Espace réservé du contenu 14"/>
          <p:cNvSpPr txBox="1">
            <a:spLocks/>
          </p:cNvSpPr>
          <p:nvPr/>
        </p:nvSpPr>
        <p:spPr>
          <a:xfrm>
            <a:off x="4842071" y="1693933"/>
            <a:ext cx="4178300" cy="2935287"/>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342900" lvl="1" indent="0">
              <a:buNone/>
            </a:pPr>
            <a:endParaRPr lang="fr-FR" dirty="0"/>
          </a:p>
          <a:p>
            <a:pPr lvl="1"/>
            <a:endParaRPr lang="fr-FR" dirty="0"/>
          </a:p>
          <a:p>
            <a:endParaRPr lang="fr-FR" dirty="0"/>
          </a:p>
        </p:txBody>
      </p:sp>
      <p:sp>
        <p:nvSpPr>
          <p:cNvPr id="10" name="Content Placeholder 2"/>
          <p:cNvSpPr txBox="1">
            <a:spLocks/>
          </p:cNvSpPr>
          <p:nvPr/>
        </p:nvSpPr>
        <p:spPr>
          <a:xfrm>
            <a:off x="4749898" y="3198055"/>
            <a:ext cx="4362646" cy="1509153"/>
          </a:xfrm>
          <a:prstGeom prst="rect">
            <a:avLst/>
          </a:prstGeom>
        </p:spPr>
        <p:txBody>
          <a:bodyPr vert="horz" lIns="91440" tIns="45720" rIns="91440" bIns="45720" rtlCol="0">
            <a:normAutofit fontScale="92500"/>
          </a:bodyPr>
          <a:lstStyle>
            <a:lvl1pPr marL="236811" indent="-236811" algn="just" defTabSz="685800" rtl="0" eaLnBrk="1" latinLnBrk="0" hangingPunct="1">
              <a:lnSpc>
                <a:spcPct val="90000"/>
              </a:lnSpc>
              <a:spcBef>
                <a:spcPts val="750"/>
              </a:spcBef>
              <a:buFontTx/>
              <a:buBlip>
                <a:blip r:embed="rId2"/>
              </a:buBlip>
              <a:defRPr sz="1600" kern="1200">
                <a:solidFill>
                  <a:schemeClr val="tx1"/>
                </a:solidFill>
                <a:latin typeface="+mn-lt"/>
                <a:ea typeface="+mn-ea"/>
                <a:cs typeface="+mn-cs"/>
              </a:defRPr>
            </a:lvl1pPr>
            <a:lvl2pPr marL="514350" indent="-171450" algn="just" defTabSz="685800" rtl="0" eaLnBrk="1" latinLnBrk="0" hangingPunct="1">
              <a:lnSpc>
                <a:spcPct val="90000"/>
              </a:lnSpc>
              <a:spcBef>
                <a:spcPts val="375"/>
              </a:spcBef>
              <a:buFontTx/>
              <a:buBlip>
                <a:blip r:embed="rId2"/>
              </a:buBlip>
              <a:defRPr sz="1400" kern="1200">
                <a:solidFill>
                  <a:schemeClr val="tx1"/>
                </a:solidFill>
                <a:latin typeface="+mn-lt"/>
                <a:ea typeface="+mn-ea"/>
                <a:cs typeface="+mn-cs"/>
              </a:defRPr>
            </a:lvl2pPr>
            <a:lvl3pPr marL="857250" indent="-171450" algn="just" defTabSz="685800" rtl="0" eaLnBrk="1" latinLnBrk="0" hangingPunct="1">
              <a:lnSpc>
                <a:spcPct val="90000"/>
              </a:lnSpc>
              <a:spcBef>
                <a:spcPts val="375"/>
              </a:spcBef>
              <a:buFontTx/>
              <a:buBlip>
                <a:blip r:embed="rId2"/>
              </a:buBlip>
              <a:defRPr sz="1300" kern="1200">
                <a:solidFill>
                  <a:schemeClr val="tx1"/>
                </a:solidFill>
                <a:latin typeface="+mn-lt"/>
                <a:ea typeface="+mn-ea"/>
                <a:cs typeface="+mn-cs"/>
              </a:defRPr>
            </a:lvl3pPr>
            <a:lvl4pPr marL="1200150" indent="-171450" algn="just" defTabSz="685800" rtl="0" eaLnBrk="1" latinLnBrk="0" hangingPunct="1">
              <a:lnSpc>
                <a:spcPct val="90000"/>
              </a:lnSpc>
              <a:spcBef>
                <a:spcPts val="375"/>
              </a:spcBef>
              <a:buFontTx/>
              <a:buBlip>
                <a:blip r:embed="rId2"/>
              </a:buBlip>
              <a:defRPr sz="1300" kern="1200">
                <a:solidFill>
                  <a:schemeClr val="tx1"/>
                </a:solidFill>
                <a:latin typeface="+mn-lt"/>
                <a:ea typeface="+mn-ea"/>
                <a:cs typeface="+mn-cs"/>
              </a:defRPr>
            </a:lvl4pPr>
            <a:lvl5pPr marL="1543050" indent="-171450" algn="just" defTabSz="685800" rtl="0" eaLnBrk="1" latinLnBrk="0" hangingPunct="1">
              <a:lnSpc>
                <a:spcPct val="90000"/>
              </a:lnSpc>
              <a:spcBef>
                <a:spcPts val="375"/>
              </a:spcBef>
              <a:buFontTx/>
              <a:buBlip>
                <a:blip r:embed="rId2"/>
              </a:buBlip>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buFont typeface="Arial" panose="020B0604020202020204" pitchFamily="34" charset="0"/>
              <a:buChar char="•"/>
            </a:pPr>
            <a:r>
              <a:rPr lang="fr-FR" u="sng" dirty="0"/>
              <a:t>Validation du </a:t>
            </a:r>
            <a:r>
              <a:rPr lang="fr-FR" b="1" u="sng" dirty="0"/>
              <a:t>contrat de formation </a:t>
            </a:r>
            <a:r>
              <a:rPr lang="fr-FR" u="sng" dirty="0"/>
              <a:t>comprenant :</a:t>
            </a:r>
          </a:p>
          <a:p>
            <a:pPr lvl="1">
              <a:buFont typeface="Arial" panose="020B0604020202020204" pitchFamily="34" charset="0"/>
              <a:buChar char="•"/>
            </a:pPr>
            <a:r>
              <a:rPr lang="fr-FR" u="sng" dirty="0"/>
              <a:t>L’évaluation positive des 4 stages par les encadrants :</a:t>
            </a:r>
            <a:endParaRPr lang="fr-FR" dirty="0"/>
          </a:p>
          <a:p>
            <a:pPr lvl="2">
              <a:buFont typeface="Arial" panose="020B0604020202020204" pitchFamily="34" charset="0"/>
              <a:buChar char="•"/>
            </a:pPr>
            <a:r>
              <a:rPr lang="fr-FR" dirty="0"/>
              <a:t>3 stages obligatoires en PUI</a:t>
            </a:r>
          </a:p>
          <a:p>
            <a:pPr lvl="2">
              <a:buFont typeface="Arial" panose="020B0604020202020204" pitchFamily="34" charset="0"/>
              <a:buChar char="•"/>
            </a:pPr>
            <a:r>
              <a:rPr lang="fr-FR" dirty="0"/>
              <a:t>1 stage libre</a:t>
            </a:r>
          </a:p>
          <a:p>
            <a:pPr lvl="1">
              <a:buFont typeface="Arial" panose="020B0604020202020204" pitchFamily="34" charset="0"/>
              <a:buChar char="•"/>
            </a:pPr>
            <a:r>
              <a:rPr lang="fr-FR" u="sng" dirty="0"/>
              <a:t>Les compétences à acquérir durant la phase socle</a:t>
            </a:r>
          </a:p>
          <a:p>
            <a:pPr lvl="1">
              <a:buFont typeface="Arial" panose="020B0604020202020204" pitchFamily="34" charset="0"/>
              <a:buChar char="•"/>
            </a:pPr>
            <a:r>
              <a:rPr lang="fr-FR" u="sng" dirty="0"/>
              <a:t>Un sujet de thèse</a:t>
            </a:r>
            <a:endParaRPr lang="fr-FR" dirty="0"/>
          </a:p>
          <a:p>
            <a:pPr lvl="1"/>
            <a:endParaRPr lang="fr-FR" dirty="0"/>
          </a:p>
        </p:txBody>
      </p:sp>
      <p:sp>
        <p:nvSpPr>
          <p:cNvPr id="11" name="Espace réservé du texte 2"/>
          <p:cNvSpPr txBox="1">
            <a:spLocks/>
          </p:cNvSpPr>
          <p:nvPr/>
        </p:nvSpPr>
        <p:spPr>
          <a:xfrm>
            <a:off x="5197579" y="1272873"/>
            <a:ext cx="3374921" cy="343071"/>
          </a:xfrm>
          <a:prstGeom prst="rect">
            <a:avLst/>
          </a:prstGeom>
          <a:ln>
            <a:solidFill>
              <a:srgbClr val="ED7D31"/>
            </a:solidFill>
          </a:ln>
        </p:spPr>
        <p:txBody>
          <a:bodyPr vert="horz" lIns="91440" tIns="45720" rIns="91440" bIns="45720" rtlCol="0">
            <a:noAutofit/>
          </a:bodyPr>
          <a:lstStyle/>
          <a:p>
            <a:pPr marL="171450" marR="0" lvl="0" indent="-17145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fr-FR" sz="2100" b="1" dirty="0"/>
              <a:t>Evaluation des compétences </a:t>
            </a:r>
            <a:endParaRPr kumimoji="0" lang="fr-FR" sz="2100" b="1" i="0" u="none" strike="noStrike" kern="1200" cap="none" spc="0" normalizeH="0" baseline="0" noProof="0" dirty="0">
              <a:ln>
                <a:noFill/>
              </a:ln>
              <a:solidFill>
                <a:schemeClr val="tx1"/>
              </a:solidFill>
              <a:effectLst/>
              <a:uLnTx/>
              <a:uFillTx/>
            </a:endParaRPr>
          </a:p>
        </p:txBody>
      </p:sp>
      <p:sp>
        <p:nvSpPr>
          <p:cNvPr id="12" name="Espace réservé du contenu 4"/>
          <p:cNvSpPr txBox="1">
            <a:spLocks/>
          </p:cNvSpPr>
          <p:nvPr/>
        </p:nvSpPr>
        <p:spPr>
          <a:xfrm>
            <a:off x="4746387" y="1642957"/>
            <a:ext cx="4366157" cy="1036279"/>
          </a:xfrm>
          <a:prstGeom prst="rect">
            <a:avLst/>
          </a:prstGeom>
        </p:spPr>
        <p:txBody>
          <a:bodyPr vert="horz" lIns="91440" tIns="45720" rIns="91440" bIns="45720" rtlCol="0">
            <a:noAutofit/>
          </a:bodyPr>
          <a:lstStyle/>
          <a:p>
            <a:pPr marL="285750" marR="0" lvl="0" indent="-285750" algn="just"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lang="fr-FR" sz="1300" dirty="0"/>
              <a:t>Pratique : entretien entre étudiant/encadrant initial et final + a</a:t>
            </a:r>
            <a:r>
              <a:rPr kumimoji="0" lang="fr-FR" sz="1300" b="0" i="0" strike="noStrike" kern="1200" cap="none" spc="0" normalizeH="0" baseline="0" noProof="0" dirty="0" err="1">
                <a:ln>
                  <a:noFill/>
                </a:ln>
                <a:solidFill>
                  <a:schemeClr val="tx1"/>
                </a:solidFill>
                <a:effectLst/>
                <a:uLnTx/>
                <a:uFillTx/>
              </a:rPr>
              <a:t>utoévaluation</a:t>
            </a:r>
            <a:r>
              <a:rPr kumimoji="0" lang="fr-FR" sz="1300" b="0" i="0" strike="noStrike" kern="1200" cap="none" spc="0" normalizeH="0" baseline="0" noProof="0" dirty="0">
                <a:ln>
                  <a:noFill/>
                </a:ln>
                <a:solidFill>
                  <a:schemeClr val="tx1"/>
                </a:solidFill>
                <a:effectLst/>
                <a:uLnTx/>
                <a:uFillTx/>
              </a:rPr>
              <a:t> à </a:t>
            </a:r>
            <a:r>
              <a:rPr kumimoji="0" lang="fr-FR" sz="1300" b="0" i="0" strike="noStrike" kern="1200" cap="none" spc="0" normalizeH="0" baseline="0" noProof="0" dirty="0" err="1">
                <a:ln>
                  <a:noFill/>
                </a:ln>
                <a:solidFill>
                  <a:schemeClr val="tx1"/>
                </a:solidFill>
                <a:effectLst/>
                <a:uLnTx/>
                <a:uFillTx/>
              </a:rPr>
              <a:t>mi-stage</a:t>
            </a:r>
            <a:endParaRPr kumimoji="0" lang="fr-FR" sz="1300" b="0" i="0" strike="noStrike" kern="1200" cap="none" spc="0" normalizeH="0" baseline="0" noProof="0" dirty="0">
              <a:ln>
                <a:noFill/>
              </a:ln>
              <a:solidFill>
                <a:schemeClr val="tx1"/>
              </a:solidFill>
              <a:effectLst/>
              <a:uLnTx/>
              <a:uFillTx/>
            </a:endParaRPr>
          </a:p>
          <a:p>
            <a:pPr marL="285750" lvl="0" indent="-285750" algn="just" defTabSz="685800">
              <a:lnSpc>
                <a:spcPct val="90000"/>
              </a:lnSpc>
              <a:spcBef>
                <a:spcPts val="750"/>
              </a:spcBef>
              <a:buFont typeface="Arial" panose="020B0604020202020204" pitchFamily="34" charset="0"/>
              <a:buChar char="•"/>
              <a:defRPr/>
            </a:pPr>
            <a:r>
              <a:rPr lang="fr-FR" sz="1300" dirty="0"/>
              <a:t>Enseignement : mise en situation (préférentiellement)</a:t>
            </a:r>
          </a:p>
          <a:p>
            <a:pPr marL="285750" marR="0" lvl="0" indent="-285750" algn="just"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lang="fr-FR" sz="1300" dirty="0">
                <a:sym typeface="Wingdings" panose="05000000000000000000" pitchFamily="2" charset="2"/>
              </a:rPr>
              <a:t> complété dans le </a:t>
            </a:r>
            <a:r>
              <a:rPr lang="fr-FR" sz="1300" u="sng" dirty="0"/>
              <a:t>e-carnet</a:t>
            </a:r>
            <a:endParaRPr kumimoji="0" lang="fr-FR" sz="1300" b="1" i="0" u="none" strike="noStrike" kern="1200" cap="none" spc="0" normalizeH="0" baseline="0" noProof="0" dirty="0">
              <a:ln>
                <a:noFill/>
              </a:ln>
              <a:solidFill>
                <a:schemeClr val="tx1"/>
              </a:solidFill>
              <a:effectLst/>
              <a:uLnTx/>
              <a:uFillTx/>
            </a:endParaRPr>
          </a:p>
        </p:txBody>
      </p:sp>
    </p:spTree>
    <p:extLst>
      <p:ext uri="{BB962C8B-B14F-4D97-AF65-F5344CB8AC3E}">
        <p14:creationId xmlns:p14="http://schemas.microsoft.com/office/powerpoint/2010/main" val="321704281"/>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TotalTime>
  <Words>1474</Words>
  <Application>Microsoft Office PowerPoint</Application>
  <PresentationFormat>On-screen Show (16:9)</PresentationFormat>
  <Paragraphs>256</Paragraphs>
  <Slides>15</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Mangal</vt:lpstr>
      <vt:lpstr>Times New Roman</vt:lpstr>
      <vt:lpstr>Wingdings</vt:lpstr>
      <vt:lpstr>Thème Office</vt:lpstr>
      <vt:lpstr>Brève explication : La Réforme du 3ème Cycle des études de pharmacie Filière pharmacie hospitalière</vt:lpstr>
      <vt:lpstr>Introduction/Vocabulaire</vt:lpstr>
      <vt:lpstr>Schéma général</vt:lpstr>
      <vt:lpstr>PowerPoint Presentation</vt:lpstr>
      <vt:lpstr>Que faire dès maintenant ?</vt:lpstr>
      <vt:lpstr>Découpage géographique (1)</vt:lpstr>
      <vt:lpstr>Découpage géographique (2)</vt:lpstr>
      <vt:lpstr>Phase Socle (1) = 2 premières années</vt:lpstr>
      <vt:lpstr>Phase Socle (2)</vt:lpstr>
      <vt:lpstr>Options précoces </vt:lpstr>
      <vt:lpstr>Procédure de choix</vt:lpstr>
      <vt:lpstr>Formations spécialisées transversales (FST)</vt:lpstr>
      <vt:lpstr>Outils de renseignements</vt:lpstr>
      <vt:lpstr>Messages clés</vt:lpstr>
      <vt:lpstr>N’hésitez pas à nous contacter pour toutes questions complémentaires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Réforme du 3ème cycle des études médicales : Application à la Biologie Médicale</dc:title>
  <dc:creator>MAQUIN Geoffroy</dc:creator>
  <cp:keywords>Medtronic Controlled</cp:keywords>
  <cp:lastModifiedBy>Gallard Mathieu</cp:lastModifiedBy>
  <cp:revision>288</cp:revision>
  <cp:lastPrinted>2017-04-13T12:00:57Z</cp:lastPrinted>
  <dcterms:created xsi:type="dcterms:W3CDTF">2019-05-19T20:33:05Z</dcterms:created>
  <dcterms:modified xsi:type="dcterms:W3CDTF">2019-09-03T20:05:47Z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baee5e82-8b64-45a1-8ed9-11ca1f0e73d4</vt:lpwstr>
  </property>
  <property fmtid="{D5CDD505-2E9C-101B-9397-08002B2CF9AE}" pid="3" name="Classification">
    <vt:lpwstr>MedtronicControlled</vt:lpwstr>
  </property>
</Properties>
</file>